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8" r:id="rId3"/>
  </p:sldMasterIdLst>
  <p:notesMasterIdLst>
    <p:notesMasterId r:id="rId29"/>
  </p:notesMasterIdLst>
  <p:handoutMasterIdLst>
    <p:handoutMasterId r:id="rId30"/>
  </p:handoutMasterIdLst>
  <p:sldIdLst>
    <p:sldId id="256" r:id="rId4"/>
    <p:sldId id="292" r:id="rId5"/>
    <p:sldId id="304" r:id="rId6"/>
    <p:sldId id="325" r:id="rId7"/>
    <p:sldId id="307" r:id="rId8"/>
    <p:sldId id="299" r:id="rId9"/>
    <p:sldId id="301" r:id="rId10"/>
    <p:sldId id="300" r:id="rId11"/>
    <p:sldId id="319" r:id="rId12"/>
    <p:sldId id="318" r:id="rId13"/>
    <p:sldId id="320" r:id="rId14"/>
    <p:sldId id="321" r:id="rId15"/>
    <p:sldId id="311" r:id="rId16"/>
    <p:sldId id="314" r:id="rId17"/>
    <p:sldId id="310" r:id="rId18"/>
    <p:sldId id="315" r:id="rId19"/>
    <p:sldId id="309" r:id="rId20"/>
    <p:sldId id="322" r:id="rId21"/>
    <p:sldId id="316" r:id="rId22"/>
    <p:sldId id="317" r:id="rId23"/>
    <p:sldId id="326" r:id="rId24"/>
    <p:sldId id="329" r:id="rId25"/>
    <p:sldId id="324" r:id="rId26"/>
    <p:sldId id="330" r:id="rId27"/>
    <p:sldId id="328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62500" autoAdjust="0"/>
  </p:normalViewPr>
  <p:slideViewPr>
    <p:cSldViewPr>
      <p:cViewPr varScale="1">
        <p:scale>
          <a:sx n="45" d="100"/>
          <a:sy n="45" d="100"/>
        </p:scale>
        <p:origin x="-12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0DFF3-5C3A-4215-B5D5-8EFB80F6699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D65C2-4F0F-44DE-BF87-0385134FDBDF}">
      <dgm:prSet custT="1"/>
      <dgm:spPr/>
      <dgm:t>
        <a:bodyPr/>
        <a:lstStyle/>
        <a:p>
          <a:pPr rtl="0"/>
          <a:r>
            <a:rPr lang="en-CA" sz="2400" dirty="0" smtClean="0"/>
            <a:t>Navigation Support</a:t>
          </a:r>
          <a:endParaRPr lang="en-US" sz="2400" dirty="0"/>
        </a:p>
      </dgm:t>
    </dgm:pt>
    <dgm:pt modelId="{B2DE03F0-4E02-4A1E-B26C-080C9605E585}" type="parTrans" cxnId="{B0BB7086-5063-4380-BEB3-F6D99ED869FA}">
      <dgm:prSet/>
      <dgm:spPr/>
      <dgm:t>
        <a:bodyPr/>
        <a:lstStyle/>
        <a:p>
          <a:endParaRPr lang="en-US"/>
        </a:p>
      </dgm:t>
    </dgm:pt>
    <dgm:pt modelId="{62BE9ABF-DEB5-4DE1-A3F5-F1171E151C07}" type="sibTrans" cxnId="{B0BB7086-5063-4380-BEB3-F6D99ED869FA}">
      <dgm:prSet/>
      <dgm:spPr/>
      <dgm:t>
        <a:bodyPr/>
        <a:lstStyle/>
        <a:p>
          <a:endParaRPr lang="en-US"/>
        </a:p>
      </dgm:t>
    </dgm:pt>
    <dgm:pt modelId="{73D07238-62C3-4059-AE6D-BD7F77FF95E0}" type="pres">
      <dgm:prSet presAssocID="{4630DFF3-5C3A-4215-B5D5-8EFB80F669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339DD2-1523-457A-B08B-C195DEA69E2E}" type="pres">
      <dgm:prSet presAssocID="{454D65C2-4F0F-44DE-BF87-0385134FDBDF}" presName="circ1TxSh" presStyleLbl="vennNode1" presStyleIdx="0" presStyleCnt="1" custScaleX="116129" custLinFactNeighborX="6452" custLinFactNeighborY="-22581"/>
      <dgm:spPr/>
      <dgm:t>
        <a:bodyPr/>
        <a:lstStyle/>
        <a:p>
          <a:endParaRPr lang="en-US"/>
        </a:p>
      </dgm:t>
    </dgm:pt>
  </dgm:ptLst>
  <dgm:cxnLst>
    <dgm:cxn modelId="{B0BB7086-5063-4380-BEB3-F6D99ED869FA}" srcId="{4630DFF3-5C3A-4215-B5D5-8EFB80F66993}" destId="{454D65C2-4F0F-44DE-BF87-0385134FDBDF}" srcOrd="0" destOrd="0" parTransId="{B2DE03F0-4E02-4A1E-B26C-080C9605E585}" sibTransId="{62BE9ABF-DEB5-4DE1-A3F5-F1171E151C07}"/>
    <dgm:cxn modelId="{541C8D5D-1A01-4431-A1A6-0CFE0BCF6AAB}" type="presOf" srcId="{4630DFF3-5C3A-4215-B5D5-8EFB80F66993}" destId="{73D07238-62C3-4059-AE6D-BD7F77FF95E0}" srcOrd="0" destOrd="0" presId="urn:microsoft.com/office/officeart/2005/8/layout/venn1"/>
    <dgm:cxn modelId="{5A16FA37-C4BB-4AAA-9F19-14684B57745F}" type="presOf" srcId="{454D65C2-4F0F-44DE-BF87-0385134FDBDF}" destId="{7F339DD2-1523-457A-B08B-C195DEA69E2E}" srcOrd="0" destOrd="0" presId="urn:microsoft.com/office/officeart/2005/8/layout/venn1"/>
    <dgm:cxn modelId="{A4310D31-EE9B-45FB-AA35-E9D3DD29F983}" type="presParOf" srcId="{73D07238-62C3-4059-AE6D-BD7F77FF95E0}" destId="{7F339DD2-1523-457A-B08B-C195DEA69E2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7C52D0-A6F1-409E-991E-E891FF6223D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8F932-501E-4AC7-A262-1EBA952D60F3}">
      <dgm:prSet custT="1"/>
      <dgm:spPr/>
      <dgm:t>
        <a:bodyPr/>
        <a:lstStyle/>
        <a:p>
          <a:pPr rtl="0"/>
          <a:r>
            <a:rPr lang="en-CA" sz="1400" dirty="0" smtClean="0"/>
            <a:t>Add  additional consultations easily</a:t>
          </a:r>
          <a:endParaRPr lang="en-US" sz="1400" dirty="0"/>
        </a:p>
      </dgm:t>
    </dgm:pt>
    <dgm:pt modelId="{5069FCEF-31D2-4FAA-BC25-172595E889B3}" type="parTrans" cxnId="{20957ED5-B12D-4AF9-96A6-567A0E33B684}">
      <dgm:prSet/>
      <dgm:spPr/>
      <dgm:t>
        <a:bodyPr/>
        <a:lstStyle/>
        <a:p>
          <a:endParaRPr lang="en-US"/>
        </a:p>
      </dgm:t>
    </dgm:pt>
    <dgm:pt modelId="{5D895790-E155-4D15-A84B-44BA324E68F2}" type="sibTrans" cxnId="{20957ED5-B12D-4AF9-96A6-567A0E33B684}">
      <dgm:prSet/>
      <dgm:spPr/>
      <dgm:t>
        <a:bodyPr/>
        <a:lstStyle/>
        <a:p>
          <a:endParaRPr lang="en-US"/>
        </a:p>
      </dgm:t>
    </dgm:pt>
    <dgm:pt modelId="{79A73E78-AB2D-4173-A6FD-C98D5A8AA9CA}" type="pres">
      <dgm:prSet presAssocID="{137C52D0-A6F1-409E-991E-E891FF6223D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147E643-0ED1-40B0-9A20-348AD47FAC19}" type="pres">
      <dgm:prSet presAssocID="{9158F932-501E-4AC7-A262-1EBA952D60F3}" presName="circ1TxSh" presStyleLbl="vennNode1" presStyleIdx="0" presStyleCnt="1" custScaleX="124091"/>
      <dgm:spPr/>
      <dgm:t>
        <a:bodyPr/>
        <a:lstStyle/>
        <a:p>
          <a:endParaRPr lang="en-CA"/>
        </a:p>
      </dgm:t>
    </dgm:pt>
  </dgm:ptLst>
  <dgm:cxnLst>
    <dgm:cxn modelId="{B9648030-5FC5-45AE-9BE8-5B6A48C30479}" type="presOf" srcId="{137C52D0-A6F1-409E-991E-E891FF6223D0}" destId="{79A73E78-AB2D-4173-A6FD-C98D5A8AA9CA}" srcOrd="0" destOrd="0" presId="urn:microsoft.com/office/officeart/2005/8/layout/venn1"/>
    <dgm:cxn modelId="{20957ED5-B12D-4AF9-96A6-567A0E33B684}" srcId="{137C52D0-A6F1-409E-991E-E891FF6223D0}" destId="{9158F932-501E-4AC7-A262-1EBA952D60F3}" srcOrd="0" destOrd="0" parTransId="{5069FCEF-31D2-4FAA-BC25-172595E889B3}" sibTransId="{5D895790-E155-4D15-A84B-44BA324E68F2}"/>
    <dgm:cxn modelId="{EE7C15DB-917C-4A05-9F41-98E72A162334}" type="presOf" srcId="{9158F932-501E-4AC7-A262-1EBA952D60F3}" destId="{2147E643-0ED1-40B0-9A20-348AD47FAC19}" srcOrd="0" destOrd="0" presId="urn:microsoft.com/office/officeart/2005/8/layout/venn1"/>
    <dgm:cxn modelId="{51F111C8-B00E-440A-8942-4671A98E5115}" type="presParOf" srcId="{79A73E78-AB2D-4173-A6FD-C98D5A8AA9CA}" destId="{2147E643-0ED1-40B0-9A20-348AD47FAC1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1A6681-091E-4FE7-BF24-B4AC510526C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0993B-F523-438C-A4CD-837A742359F5}">
      <dgm:prSet custT="1"/>
      <dgm:spPr/>
      <dgm:t>
        <a:bodyPr/>
        <a:lstStyle/>
        <a:p>
          <a:pPr rtl="0"/>
          <a:r>
            <a:rPr lang="en-CA" sz="1400" dirty="0" smtClean="0"/>
            <a:t>Automated consultations based on organization</a:t>
          </a:r>
          <a:endParaRPr lang="en-US" sz="1400" dirty="0"/>
        </a:p>
      </dgm:t>
    </dgm:pt>
    <dgm:pt modelId="{90222D9A-E9DA-4901-AA9B-DC0AA61B6A44}" type="parTrans" cxnId="{F7161907-BB86-4682-A15F-AC46AC4165CB}">
      <dgm:prSet/>
      <dgm:spPr/>
      <dgm:t>
        <a:bodyPr/>
        <a:lstStyle/>
        <a:p>
          <a:endParaRPr lang="en-US"/>
        </a:p>
      </dgm:t>
    </dgm:pt>
    <dgm:pt modelId="{4EA08A4F-96AC-42DC-8B8D-F2E2F289CCFB}" type="sibTrans" cxnId="{F7161907-BB86-4682-A15F-AC46AC4165CB}">
      <dgm:prSet/>
      <dgm:spPr/>
      <dgm:t>
        <a:bodyPr/>
        <a:lstStyle/>
        <a:p>
          <a:endParaRPr lang="en-US"/>
        </a:p>
      </dgm:t>
    </dgm:pt>
    <dgm:pt modelId="{3FC5F48C-ABB1-48E9-AE10-2621CCEA16E6}" type="pres">
      <dgm:prSet presAssocID="{5A1A6681-091E-4FE7-BF24-B4AC510526C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B31BABF-53C3-4FA9-A170-A13B2278B156}" type="pres">
      <dgm:prSet presAssocID="{0340993B-F523-438C-A4CD-837A742359F5}" presName="circ1TxSh" presStyleLbl="vennNode1" presStyleIdx="0" presStyleCnt="1" custScaleX="115277"/>
      <dgm:spPr/>
      <dgm:t>
        <a:bodyPr/>
        <a:lstStyle/>
        <a:p>
          <a:endParaRPr lang="en-US"/>
        </a:p>
      </dgm:t>
    </dgm:pt>
  </dgm:ptLst>
  <dgm:cxnLst>
    <dgm:cxn modelId="{60F42FD3-5FFE-4FAD-BA71-27F512375AFF}" type="presOf" srcId="{5A1A6681-091E-4FE7-BF24-B4AC510526C4}" destId="{3FC5F48C-ABB1-48E9-AE10-2621CCEA16E6}" srcOrd="0" destOrd="0" presId="urn:microsoft.com/office/officeart/2005/8/layout/venn1"/>
    <dgm:cxn modelId="{762D16E1-685C-441D-99AC-75721A67842B}" type="presOf" srcId="{0340993B-F523-438C-A4CD-837A742359F5}" destId="{BB31BABF-53C3-4FA9-A170-A13B2278B156}" srcOrd="0" destOrd="0" presId="urn:microsoft.com/office/officeart/2005/8/layout/venn1"/>
    <dgm:cxn modelId="{F7161907-BB86-4682-A15F-AC46AC4165CB}" srcId="{5A1A6681-091E-4FE7-BF24-B4AC510526C4}" destId="{0340993B-F523-438C-A4CD-837A742359F5}" srcOrd="0" destOrd="0" parTransId="{90222D9A-E9DA-4901-AA9B-DC0AA61B6A44}" sibTransId="{4EA08A4F-96AC-42DC-8B8D-F2E2F289CCFB}"/>
    <dgm:cxn modelId="{B62869AF-5549-428A-843E-8B52BCFB9752}" type="presParOf" srcId="{3FC5F48C-ABB1-48E9-AE10-2621CCEA16E6}" destId="{BB31BABF-53C3-4FA9-A170-A13B2278B15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7D506B-7CF8-4B67-8006-A749BBA9E3F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DA00B-9CFB-4F55-ABAD-E4367DA8F3A4}">
      <dgm:prSet custT="1"/>
      <dgm:spPr/>
      <dgm:t>
        <a:bodyPr/>
        <a:lstStyle/>
        <a:p>
          <a:pPr rtl="0"/>
          <a:r>
            <a:rPr lang="en-CA" sz="1400" dirty="0" smtClean="0"/>
            <a:t>Track proposal automatically</a:t>
          </a:r>
          <a:endParaRPr lang="en-US" sz="1400" dirty="0"/>
        </a:p>
      </dgm:t>
    </dgm:pt>
    <dgm:pt modelId="{852D95D5-4081-4320-9293-D59D3F01A4B1}" type="parTrans" cxnId="{12E08329-FF86-4B3A-BF91-0A3BA8AB8FCA}">
      <dgm:prSet/>
      <dgm:spPr/>
      <dgm:t>
        <a:bodyPr/>
        <a:lstStyle/>
        <a:p>
          <a:endParaRPr lang="en-US"/>
        </a:p>
      </dgm:t>
    </dgm:pt>
    <dgm:pt modelId="{DAC8F696-B9C6-459A-BABB-F53092C2185F}" type="sibTrans" cxnId="{12E08329-FF86-4B3A-BF91-0A3BA8AB8FCA}">
      <dgm:prSet/>
      <dgm:spPr/>
      <dgm:t>
        <a:bodyPr/>
        <a:lstStyle/>
        <a:p>
          <a:endParaRPr lang="en-US"/>
        </a:p>
      </dgm:t>
    </dgm:pt>
    <dgm:pt modelId="{C5562DDC-0A87-47F0-952A-ABF831310751}" type="pres">
      <dgm:prSet presAssocID="{5A7D506B-7CF8-4B67-8006-A749BBA9E3F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56C503D-93CE-4608-A812-BCC97AF034D6}" type="pres">
      <dgm:prSet presAssocID="{178DA00B-9CFB-4F55-ABAD-E4367DA8F3A4}" presName="circ1TxSh" presStyleLbl="vennNode1" presStyleIdx="0" presStyleCnt="1" custScaleX="129182" custLinFactNeighborY="-12918"/>
      <dgm:spPr/>
      <dgm:t>
        <a:bodyPr/>
        <a:lstStyle/>
        <a:p>
          <a:endParaRPr lang="en-CA"/>
        </a:p>
      </dgm:t>
    </dgm:pt>
  </dgm:ptLst>
  <dgm:cxnLst>
    <dgm:cxn modelId="{3664B30A-59BF-496C-97C9-A5415A9687F3}" type="presOf" srcId="{5A7D506B-7CF8-4B67-8006-A749BBA9E3F8}" destId="{C5562DDC-0A87-47F0-952A-ABF831310751}" srcOrd="0" destOrd="0" presId="urn:microsoft.com/office/officeart/2005/8/layout/venn1"/>
    <dgm:cxn modelId="{12E08329-FF86-4B3A-BF91-0A3BA8AB8FCA}" srcId="{5A7D506B-7CF8-4B67-8006-A749BBA9E3F8}" destId="{178DA00B-9CFB-4F55-ABAD-E4367DA8F3A4}" srcOrd="0" destOrd="0" parTransId="{852D95D5-4081-4320-9293-D59D3F01A4B1}" sibTransId="{DAC8F696-B9C6-459A-BABB-F53092C2185F}"/>
    <dgm:cxn modelId="{E2575C4C-BD0A-4A63-8D0F-68328235CCF5}" type="presOf" srcId="{178DA00B-9CFB-4F55-ABAD-E4367DA8F3A4}" destId="{C56C503D-93CE-4608-A812-BCC97AF034D6}" srcOrd="0" destOrd="0" presId="urn:microsoft.com/office/officeart/2005/8/layout/venn1"/>
    <dgm:cxn modelId="{C683A658-05ED-4F96-9C48-CFFC72F04EB1}" type="presParOf" srcId="{C5562DDC-0A87-47F0-952A-ABF831310751}" destId="{C56C503D-93CE-4608-A812-BCC97AF034D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417FDC-3FC2-4856-ABCF-D8BC7CD672C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1D84D-F8D1-4287-A868-B1AA6A902176}">
      <dgm:prSet custT="1"/>
      <dgm:spPr/>
      <dgm:t>
        <a:bodyPr/>
        <a:lstStyle/>
        <a:p>
          <a:pPr rtl="0"/>
          <a:r>
            <a:rPr lang="en-CA" sz="1400" dirty="0" smtClean="0"/>
            <a:t>Action list for collaborators and approvers</a:t>
          </a:r>
          <a:endParaRPr lang="en-US" sz="1400" dirty="0"/>
        </a:p>
      </dgm:t>
    </dgm:pt>
    <dgm:pt modelId="{BDEC1652-E8CE-43B6-B058-62601E9729B9}" type="parTrans" cxnId="{4D2E60A0-2712-4ECC-AA41-FA7A93EADE2A}">
      <dgm:prSet/>
      <dgm:spPr/>
      <dgm:t>
        <a:bodyPr/>
        <a:lstStyle/>
        <a:p>
          <a:endParaRPr lang="en-US"/>
        </a:p>
      </dgm:t>
    </dgm:pt>
    <dgm:pt modelId="{F519BF19-C320-41CD-8C37-D164C0B33ABB}" type="sibTrans" cxnId="{4D2E60A0-2712-4ECC-AA41-FA7A93EADE2A}">
      <dgm:prSet/>
      <dgm:spPr/>
      <dgm:t>
        <a:bodyPr/>
        <a:lstStyle/>
        <a:p>
          <a:endParaRPr lang="en-US"/>
        </a:p>
      </dgm:t>
    </dgm:pt>
    <dgm:pt modelId="{AE44BA3A-026C-4481-B771-E568285F58F5}" type="pres">
      <dgm:prSet presAssocID="{E7417FDC-3FC2-4856-ABCF-D8BC7CD672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4A7D205-6CE8-4920-8264-1CAB39746EEF}" type="pres">
      <dgm:prSet presAssocID="{23B1D84D-F8D1-4287-A868-B1AA6A902176}" presName="circ1TxSh" presStyleLbl="vennNode1" presStyleIdx="0" presStyleCnt="1" custScaleY="80000" custLinFactNeighborX="17500"/>
      <dgm:spPr/>
      <dgm:t>
        <a:bodyPr/>
        <a:lstStyle/>
        <a:p>
          <a:endParaRPr lang="en-CA"/>
        </a:p>
      </dgm:t>
    </dgm:pt>
  </dgm:ptLst>
  <dgm:cxnLst>
    <dgm:cxn modelId="{C61182D6-2CD9-4243-8B89-1F317BE7FA5A}" type="presOf" srcId="{E7417FDC-3FC2-4856-ABCF-D8BC7CD672C1}" destId="{AE44BA3A-026C-4481-B771-E568285F58F5}" srcOrd="0" destOrd="0" presId="urn:microsoft.com/office/officeart/2005/8/layout/venn1"/>
    <dgm:cxn modelId="{94E10D17-B20E-4A11-8769-E7114E949754}" type="presOf" srcId="{23B1D84D-F8D1-4287-A868-B1AA6A902176}" destId="{B4A7D205-6CE8-4920-8264-1CAB39746EEF}" srcOrd="0" destOrd="0" presId="urn:microsoft.com/office/officeart/2005/8/layout/venn1"/>
    <dgm:cxn modelId="{4D2E60A0-2712-4ECC-AA41-FA7A93EADE2A}" srcId="{E7417FDC-3FC2-4856-ABCF-D8BC7CD672C1}" destId="{23B1D84D-F8D1-4287-A868-B1AA6A902176}" srcOrd="0" destOrd="0" parTransId="{BDEC1652-E8CE-43B6-B058-62601E9729B9}" sibTransId="{F519BF19-C320-41CD-8C37-D164C0B33ABB}"/>
    <dgm:cxn modelId="{75F0B954-3BEC-419A-9FD8-6BFB76D66F5C}" type="presParOf" srcId="{AE44BA3A-026C-4481-B771-E568285F58F5}" destId="{B4A7D205-6CE8-4920-8264-1CAB39746EE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CE9F14-0895-4598-B375-CF6FCDFA8A6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3411B6-D9CB-433C-8740-28F2A4E3A892}">
      <dgm:prSet custT="1"/>
      <dgm:spPr/>
      <dgm:t>
        <a:bodyPr/>
        <a:lstStyle/>
        <a:p>
          <a:pPr rtl="0"/>
          <a:r>
            <a:rPr lang="en-CA" sz="1400" dirty="0" smtClean="0"/>
            <a:t>Dynamic access to proposal</a:t>
          </a:r>
          <a:endParaRPr lang="en-US" sz="1400" dirty="0"/>
        </a:p>
      </dgm:t>
    </dgm:pt>
    <dgm:pt modelId="{B68D64A1-C87B-47E3-ACC8-802E09C5F5F5}" type="parTrans" cxnId="{DCAE9E12-6611-4B00-9FCD-22C3F719FD24}">
      <dgm:prSet/>
      <dgm:spPr/>
      <dgm:t>
        <a:bodyPr/>
        <a:lstStyle/>
        <a:p>
          <a:endParaRPr lang="en-US"/>
        </a:p>
      </dgm:t>
    </dgm:pt>
    <dgm:pt modelId="{09376B25-0A24-45F4-B937-2E3C8F3107CE}" type="sibTrans" cxnId="{DCAE9E12-6611-4B00-9FCD-22C3F719FD24}">
      <dgm:prSet/>
      <dgm:spPr/>
      <dgm:t>
        <a:bodyPr/>
        <a:lstStyle/>
        <a:p>
          <a:endParaRPr lang="en-US"/>
        </a:p>
      </dgm:t>
    </dgm:pt>
    <dgm:pt modelId="{98535FB4-81C1-4BC5-8291-470A39395A56}" type="pres">
      <dgm:prSet presAssocID="{BDCE9F14-0895-4598-B375-CF6FCDFA8A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432DD75-DE2B-4BD0-A299-38BD0A31AC58}" type="pres">
      <dgm:prSet presAssocID="{463411B6-D9CB-433C-8740-28F2A4E3A892}" presName="circ1TxSh" presStyleLbl="vennNode1" presStyleIdx="0" presStyleCnt="1"/>
      <dgm:spPr/>
      <dgm:t>
        <a:bodyPr/>
        <a:lstStyle/>
        <a:p>
          <a:endParaRPr lang="en-CA"/>
        </a:p>
      </dgm:t>
    </dgm:pt>
  </dgm:ptLst>
  <dgm:cxnLst>
    <dgm:cxn modelId="{DCAE9E12-6611-4B00-9FCD-22C3F719FD24}" srcId="{BDCE9F14-0895-4598-B375-CF6FCDFA8A62}" destId="{463411B6-D9CB-433C-8740-28F2A4E3A892}" srcOrd="0" destOrd="0" parTransId="{B68D64A1-C87B-47E3-ACC8-802E09C5F5F5}" sibTransId="{09376B25-0A24-45F4-B937-2E3C8F3107CE}"/>
    <dgm:cxn modelId="{610593F3-5FEA-43E1-B199-1167BC69D7CB}" type="presOf" srcId="{BDCE9F14-0895-4598-B375-CF6FCDFA8A62}" destId="{98535FB4-81C1-4BC5-8291-470A39395A56}" srcOrd="0" destOrd="0" presId="urn:microsoft.com/office/officeart/2005/8/layout/venn1"/>
    <dgm:cxn modelId="{4150A2F6-2681-48B1-B1EC-68D813263BDB}" type="presOf" srcId="{463411B6-D9CB-433C-8740-28F2A4E3A892}" destId="{1432DD75-DE2B-4BD0-A299-38BD0A31AC58}" srcOrd="0" destOrd="0" presId="urn:microsoft.com/office/officeart/2005/8/layout/venn1"/>
    <dgm:cxn modelId="{D30D27CC-2C4E-484F-9B52-1A9DCD3C1DA0}" type="presParOf" srcId="{98535FB4-81C1-4BC5-8291-470A39395A56}" destId="{1432DD75-DE2B-4BD0-A299-38BD0A31AC5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C84040-469B-43F6-B647-0D782F5A3D4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375119-A4DF-4DBE-AEBF-4651908DCA0A}">
      <dgm:prSet/>
      <dgm:spPr/>
      <dgm:t>
        <a:bodyPr/>
        <a:lstStyle/>
        <a:p>
          <a:pPr rtl="0"/>
          <a:r>
            <a:rPr lang="en-CA" dirty="0" smtClean="0"/>
            <a:t>Online support for reviewing proposal information</a:t>
          </a:r>
          <a:endParaRPr lang="en-US" dirty="0"/>
        </a:p>
      </dgm:t>
    </dgm:pt>
    <dgm:pt modelId="{E0918395-69AF-4697-BE31-7A62CEC78559}" type="parTrans" cxnId="{2D6FFDE6-F0A9-4128-9F99-255995BFC7FA}">
      <dgm:prSet/>
      <dgm:spPr/>
      <dgm:t>
        <a:bodyPr/>
        <a:lstStyle/>
        <a:p>
          <a:endParaRPr lang="en-US"/>
        </a:p>
      </dgm:t>
    </dgm:pt>
    <dgm:pt modelId="{443A0E72-4523-4E0F-A868-429E1A30EB3B}" type="sibTrans" cxnId="{2D6FFDE6-F0A9-4128-9F99-255995BFC7FA}">
      <dgm:prSet/>
      <dgm:spPr/>
      <dgm:t>
        <a:bodyPr/>
        <a:lstStyle/>
        <a:p>
          <a:endParaRPr lang="en-US"/>
        </a:p>
      </dgm:t>
    </dgm:pt>
    <dgm:pt modelId="{F7BA4A94-665D-4326-91C4-CEF7D8F757A0}" type="pres">
      <dgm:prSet presAssocID="{C2C84040-469B-43F6-B647-0D782F5A3D4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FDBD524-11B1-450E-A06D-C4A7601C67DD}" type="pres">
      <dgm:prSet presAssocID="{BF375119-A4DF-4DBE-AEBF-4651908DCA0A}" presName="circ1TxSh" presStyleLbl="vennNode1" presStyleIdx="0" presStyleCnt="1"/>
      <dgm:spPr/>
      <dgm:t>
        <a:bodyPr/>
        <a:lstStyle/>
        <a:p>
          <a:endParaRPr lang="en-CA"/>
        </a:p>
      </dgm:t>
    </dgm:pt>
  </dgm:ptLst>
  <dgm:cxnLst>
    <dgm:cxn modelId="{E076F41B-B325-4765-B95D-DE272045241D}" type="presOf" srcId="{BF375119-A4DF-4DBE-AEBF-4651908DCA0A}" destId="{4FDBD524-11B1-450E-A06D-C4A7601C67DD}" srcOrd="0" destOrd="0" presId="urn:microsoft.com/office/officeart/2005/8/layout/venn1"/>
    <dgm:cxn modelId="{BB75D697-CEC0-4CDA-9ECF-043EC2BEB5F8}" type="presOf" srcId="{C2C84040-469B-43F6-B647-0D782F5A3D45}" destId="{F7BA4A94-665D-4326-91C4-CEF7D8F757A0}" srcOrd="0" destOrd="0" presId="urn:microsoft.com/office/officeart/2005/8/layout/venn1"/>
    <dgm:cxn modelId="{2D6FFDE6-F0A9-4128-9F99-255995BFC7FA}" srcId="{C2C84040-469B-43F6-B647-0D782F5A3D45}" destId="{BF375119-A4DF-4DBE-AEBF-4651908DCA0A}" srcOrd="0" destOrd="0" parTransId="{E0918395-69AF-4697-BE31-7A62CEC78559}" sibTransId="{443A0E72-4523-4E0F-A868-429E1A30EB3B}"/>
    <dgm:cxn modelId="{BE9C13D6-B7FC-495A-B42A-F5F730117B89}" type="presParOf" srcId="{F7BA4A94-665D-4326-91C4-CEF7D8F757A0}" destId="{4FDBD524-11B1-450E-A06D-C4A7601C67D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EB3CBF2-39BA-4F19-B449-99937DD4B09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06E1F2-EA1B-4491-A2B6-4D5898F4D9DD}">
      <dgm:prSet custT="1"/>
      <dgm:spPr/>
      <dgm:t>
        <a:bodyPr/>
        <a:lstStyle/>
        <a:p>
          <a:pPr rtl="0"/>
          <a:r>
            <a:rPr lang="en-CA" sz="1400" dirty="0" smtClean="0"/>
            <a:t>Online support for workflow actions</a:t>
          </a:r>
          <a:endParaRPr lang="en-US" sz="1400" dirty="0"/>
        </a:p>
      </dgm:t>
    </dgm:pt>
    <dgm:pt modelId="{10EC47B2-E268-4624-841E-893F7B80F33D}" type="parTrans" cxnId="{928D8EAE-42F4-442E-90B4-7232312DE021}">
      <dgm:prSet/>
      <dgm:spPr/>
      <dgm:t>
        <a:bodyPr/>
        <a:lstStyle/>
        <a:p>
          <a:endParaRPr lang="en-US"/>
        </a:p>
      </dgm:t>
    </dgm:pt>
    <dgm:pt modelId="{4000BC9A-F8D6-435D-94C4-4D585840D69F}" type="sibTrans" cxnId="{928D8EAE-42F4-442E-90B4-7232312DE021}">
      <dgm:prSet/>
      <dgm:spPr/>
      <dgm:t>
        <a:bodyPr/>
        <a:lstStyle/>
        <a:p>
          <a:endParaRPr lang="en-US"/>
        </a:p>
      </dgm:t>
    </dgm:pt>
    <dgm:pt modelId="{347C2D58-F3A4-4B17-B105-A001BB711717}" type="pres">
      <dgm:prSet presAssocID="{3EB3CBF2-39BA-4F19-B449-99937DD4B09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DF1671B-DD04-49FC-B23A-4BF055991126}" type="pres">
      <dgm:prSet presAssocID="{5106E1F2-EA1B-4491-A2B6-4D5898F4D9DD}" presName="circ1TxSh" presStyleLbl="vennNode1" presStyleIdx="0" presStyleCnt="1" custLinFactNeighborX="-53345" custLinFactNeighborY="-6459"/>
      <dgm:spPr/>
      <dgm:t>
        <a:bodyPr/>
        <a:lstStyle/>
        <a:p>
          <a:endParaRPr lang="en-CA"/>
        </a:p>
      </dgm:t>
    </dgm:pt>
  </dgm:ptLst>
  <dgm:cxnLst>
    <dgm:cxn modelId="{928D8EAE-42F4-442E-90B4-7232312DE021}" srcId="{3EB3CBF2-39BA-4F19-B449-99937DD4B091}" destId="{5106E1F2-EA1B-4491-A2B6-4D5898F4D9DD}" srcOrd="0" destOrd="0" parTransId="{10EC47B2-E268-4624-841E-893F7B80F33D}" sibTransId="{4000BC9A-F8D6-435D-94C4-4D585840D69F}"/>
    <dgm:cxn modelId="{4AD8C6C3-725A-4E30-8D2F-E375B9AA287F}" type="presOf" srcId="{5106E1F2-EA1B-4491-A2B6-4D5898F4D9DD}" destId="{6DF1671B-DD04-49FC-B23A-4BF055991126}" srcOrd="0" destOrd="0" presId="urn:microsoft.com/office/officeart/2005/8/layout/venn1"/>
    <dgm:cxn modelId="{150EA01D-7091-4B31-A0CB-76DF89F4B595}" type="presOf" srcId="{3EB3CBF2-39BA-4F19-B449-99937DD4B091}" destId="{347C2D58-F3A4-4B17-B105-A001BB711717}" srcOrd="0" destOrd="0" presId="urn:microsoft.com/office/officeart/2005/8/layout/venn1"/>
    <dgm:cxn modelId="{8A66059B-25B8-48B3-82D6-C057F05D1120}" type="presParOf" srcId="{347C2D58-F3A4-4B17-B105-A001BB711717}" destId="{6DF1671B-DD04-49FC-B23A-4BF05599112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4C5F391-DD2A-4C66-89A5-0B002704DC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6B9E56B6-0272-43CE-802F-CF7F15BF74C6}">
      <dgm:prSet/>
      <dgm:spPr/>
      <dgm:t>
        <a:bodyPr/>
        <a:lstStyle/>
        <a:p>
          <a:pPr rtl="0"/>
          <a:r>
            <a:rPr lang="en-CA" dirty="0" smtClean="0"/>
            <a:t>Action list displays all actions taken and pending</a:t>
          </a:r>
          <a:endParaRPr lang="en-CA" dirty="0"/>
        </a:p>
      </dgm:t>
    </dgm:pt>
    <dgm:pt modelId="{4925B0BA-2A38-4109-AB2F-D6709617F80F}" type="parTrans" cxnId="{85A087BC-15BB-4C2E-978F-D7439761208F}">
      <dgm:prSet/>
      <dgm:spPr/>
      <dgm:t>
        <a:bodyPr/>
        <a:lstStyle/>
        <a:p>
          <a:endParaRPr lang="en-CA"/>
        </a:p>
      </dgm:t>
    </dgm:pt>
    <dgm:pt modelId="{A4295D96-D796-4254-8CBA-70DC9F9A5432}" type="sibTrans" cxnId="{85A087BC-15BB-4C2E-978F-D7439761208F}">
      <dgm:prSet/>
      <dgm:spPr/>
      <dgm:t>
        <a:bodyPr/>
        <a:lstStyle/>
        <a:p>
          <a:endParaRPr lang="en-CA"/>
        </a:p>
      </dgm:t>
    </dgm:pt>
    <dgm:pt modelId="{B80E1FC5-CACA-4FD1-A0D7-4BC4EA229A99}" type="pres">
      <dgm:prSet presAssocID="{54C5F391-DD2A-4C66-89A5-0B002704DC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B4E34-B2B4-4D3D-A574-A0077884D47E}" type="pres">
      <dgm:prSet presAssocID="{6B9E56B6-0272-43CE-802F-CF7F15BF74C6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383F47A5-E30B-4428-8DC5-1DE496F1AABD}" type="presOf" srcId="{6B9E56B6-0272-43CE-802F-CF7F15BF74C6}" destId="{E3AB4E34-B2B4-4D3D-A574-A0077884D47E}" srcOrd="0" destOrd="0" presId="urn:microsoft.com/office/officeart/2005/8/layout/venn1"/>
    <dgm:cxn modelId="{4AFC2C20-8351-4963-B235-3B5D7BEA1C37}" type="presOf" srcId="{54C5F391-DD2A-4C66-89A5-0B002704DC9C}" destId="{B80E1FC5-CACA-4FD1-A0D7-4BC4EA229A99}" srcOrd="0" destOrd="0" presId="urn:microsoft.com/office/officeart/2005/8/layout/venn1"/>
    <dgm:cxn modelId="{85A087BC-15BB-4C2E-978F-D7439761208F}" srcId="{54C5F391-DD2A-4C66-89A5-0B002704DC9C}" destId="{6B9E56B6-0272-43CE-802F-CF7F15BF74C6}" srcOrd="0" destOrd="0" parTransId="{4925B0BA-2A38-4109-AB2F-D6709617F80F}" sibTransId="{A4295D96-D796-4254-8CBA-70DC9F9A5432}"/>
    <dgm:cxn modelId="{8129E521-DB69-4359-81E5-C0A49F0CCAD3}" type="presParOf" srcId="{B80E1FC5-CACA-4FD1-A0D7-4BC4EA229A99}" destId="{E3AB4E34-B2B4-4D3D-A574-A0077884D47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870F485-7EF7-4FD0-B22C-BC7B10B111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C01DF4E8-CA5B-4402-8253-30409462F4E6}">
      <dgm:prSet custT="1"/>
      <dgm:spPr/>
      <dgm:t>
        <a:bodyPr/>
        <a:lstStyle/>
        <a:p>
          <a:pPr rtl="0"/>
          <a:r>
            <a:rPr lang="en-CA" sz="1400" dirty="0" smtClean="0"/>
            <a:t>Proposal Approved!!</a:t>
          </a:r>
          <a:endParaRPr lang="en-CA" sz="1400" dirty="0"/>
        </a:p>
      </dgm:t>
    </dgm:pt>
    <dgm:pt modelId="{5D115A5B-8217-4DC8-B61C-E3584CA90B5E}" type="parTrans" cxnId="{EA42633C-E75C-403F-98CF-857AFD9822F7}">
      <dgm:prSet/>
      <dgm:spPr/>
      <dgm:t>
        <a:bodyPr/>
        <a:lstStyle/>
        <a:p>
          <a:endParaRPr lang="en-CA"/>
        </a:p>
      </dgm:t>
    </dgm:pt>
    <dgm:pt modelId="{A1BCB497-2650-4B03-A7CC-E3E98DF4B369}" type="sibTrans" cxnId="{EA42633C-E75C-403F-98CF-857AFD9822F7}">
      <dgm:prSet/>
      <dgm:spPr/>
      <dgm:t>
        <a:bodyPr/>
        <a:lstStyle/>
        <a:p>
          <a:endParaRPr lang="en-CA"/>
        </a:p>
      </dgm:t>
    </dgm:pt>
    <dgm:pt modelId="{CA5D74BD-EAAC-4716-A1B4-3199D4E5FD4C}" type="pres">
      <dgm:prSet presAssocID="{4870F485-7EF7-4FD0-B22C-BC7B10B1114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5AE4FB-E887-47B5-AC6D-736C31AB71F2}" type="pres">
      <dgm:prSet presAssocID="{C01DF4E8-CA5B-4402-8253-30409462F4E6}" presName="circ1TxSh" presStyleLbl="vennNode1" presStyleIdx="0" presStyleCnt="1" custLinFactX="-41379" custLinFactNeighborX="-100000" custLinFactNeighborY="28887"/>
      <dgm:spPr/>
      <dgm:t>
        <a:bodyPr/>
        <a:lstStyle/>
        <a:p>
          <a:endParaRPr lang="en-US"/>
        </a:p>
      </dgm:t>
    </dgm:pt>
  </dgm:ptLst>
  <dgm:cxnLst>
    <dgm:cxn modelId="{21B1F5B4-2CD3-4BA3-A21E-1C93FFA0A307}" type="presOf" srcId="{C01DF4E8-CA5B-4402-8253-30409462F4E6}" destId="{EF5AE4FB-E887-47B5-AC6D-736C31AB71F2}" srcOrd="0" destOrd="0" presId="urn:microsoft.com/office/officeart/2005/8/layout/venn1"/>
    <dgm:cxn modelId="{EA42633C-E75C-403F-98CF-857AFD9822F7}" srcId="{4870F485-7EF7-4FD0-B22C-BC7B10B1114C}" destId="{C01DF4E8-CA5B-4402-8253-30409462F4E6}" srcOrd="0" destOrd="0" parTransId="{5D115A5B-8217-4DC8-B61C-E3584CA90B5E}" sibTransId="{A1BCB497-2650-4B03-A7CC-E3E98DF4B369}"/>
    <dgm:cxn modelId="{2A2AFD09-3F93-47E9-B18C-19661E2E6A8B}" type="presOf" srcId="{4870F485-7EF7-4FD0-B22C-BC7B10B1114C}" destId="{CA5D74BD-EAAC-4716-A1B4-3199D4E5FD4C}" srcOrd="0" destOrd="0" presId="urn:microsoft.com/office/officeart/2005/8/layout/venn1"/>
    <dgm:cxn modelId="{90980FE0-47A0-4AFA-B54B-52A0A65D38CA}" type="presParOf" srcId="{CA5D74BD-EAAC-4716-A1B4-3199D4E5FD4C}" destId="{EF5AE4FB-E887-47B5-AC6D-736C31AB71F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E0307C-F485-4D37-AC03-82235C4521D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3E01891-19B5-4321-BCA0-2930505AD8C0}" type="pres">
      <dgm:prSet presAssocID="{FFE0307C-F485-4D37-AC03-82235C4521D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F9965-88DD-48D5-B8F2-3509FA28376A}" type="presOf" srcId="{FFE0307C-F485-4D37-AC03-82235C4521DE}" destId="{A3E01891-19B5-4321-BCA0-2930505AD8C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AFD36-2AC5-444F-A890-6121D9AD43D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86318B-2D43-4A36-B609-F43D5B0D38B9}">
      <dgm:prSet/>
      <dgm:spPr/>
      <dgm:t>
        <a:bodyPr/>
        <a:lstStyle/>
        <a:p>
          <a:pPr rtl="0"/>
          <a:r>
            <a:rPr lang="en-CA" dirty="0" smtClean="0"/>
            <a:t>Organized structure to assist with proposal documentation flow</a:t>
          </a:r>
          <a:endParaRPr lang="en-US" dirty="0"/>
        </a:p>
      </dgm:t>
    </dgm:pt>
    <dgm:pt modelId="{0D1703DA-E32C-49B7-9FC6-E0BAB2909B98}" type="parTrans" cxnId="{2A82D683-EF17-46B3-A7B6-9548539CFC24}">
      <dgm:prSet/>
      <dgm:spPr/>
      <dgm:t>
        <a:bodyPr/>
        <a:lstStyle/>
        <a:p>
          <a:endParaRPr lang="en-US"/>
        </a:p>
      </dgm:t>
    </dgm:pt>
    <dgm:pt modelId="{BE20E1B2-3E26-4645-8279-5DFAFEC1500E}" type="sibTrans" cxnId="{2A82D683-EF17-46B3-A7B6-9548539CFC24}">
      <dgm:prSet/>
      <dgm:spPr/>
      <dgm:t>
        <a:bodyPr/>
        <a:lstStyle/>
        <a:p>
          <a:endParaRPr lang="en-US"/>
        </a:p>
      </dgm:t>
    </dgm:pt>
    <dgm:pt modelId="{5CD50B73-DA0E-49DF-8C46-F61DC4036BC9}" type="pres">
      <dgm:prSet presAssocID="{1A8AFD36-2AC5-444F-A890-6121D9AD43D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2B9759-5ECD-4F15-9F9D-007D751A30B8}" type="pres">
      <dgm:prSet presAssocID="{4D86318B-2D43-4A36-B609-F43D5B0D38B9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2A82D683-EF17-46B3-A7B6-9548539CFC24}" srcId="{1A8AFD36-2AC5-444F-A890-6121D9AD43DF}" destId="{4D86318B-2D43-4A36-B609-F43D5B0D38B9}" srcOrd="0" destOrd="0" parTransId="{0D1703DA-E32C-49B7-9FC6-E0BAB2909B98}" sibTransId="{BE20E1B2-3E26-4645-8279-5DFAFEC1500E}"/>
    <dgm:cxn modelId="{3D86746B-20F8-4C68-9B8C-1704EE1E50EC}" type="presOf" srcId="{1A8AFD36-2AC5-444F-A890-6121D9AD43DF}" destId="{5CD50B73-DA0E-49DF-8C46-F61DC4036BC9}" srcOrd="0" destOrd="0" presId="urn:microsoft.com/office/officeart/2005/8/layout/venn1"/>
    <dgm:cxn modelId="{59277B0C-53C5-409D-A03E-BC58C26AF87B}" type="presOf" srcId="{4D86318B-2D43-4A36-B609-F43D5B0D38B9}" destId="{762B9759-5ECD-4F15-9F9D-007D751A30B8}" srcOrd="0" destOrd="0" presId="urn:microsoft.com/office/officeart/2005/8/layout/venn1"/>
    <dgm:cxn modelId="{D0B65FBF-6B0A-42B0-B96A-A507DF235AC6}" type="presParOf" srcId="{5CD50B73-DA0E-49DF-8C46-F61DC4036BC9}" destId="{762B9759-5ECD-4F15-9F9D-007D751A30B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E0307C-F485-4D37-AC03-82235C4521D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D602A9E-DD80-4FFD-84AB-A8689DB69DFC}">
      <dgm:prSet custT="1"/>
      <dgm:spPr/>
      <dgm:t>
        <a:bodyPr/>
        <a:lstStyle/>
        <a:p>
          <a:pPr rtl="0"/>
          <a:r>
            <a:rPr lang="en-CA" sz="4400" dirty="0" smtClean="0"/>
            <a:t>Thank you</a:t>
          </a:r>
          <a:endParaRPr lang="en-CA" sz="4400" dirty="0"/>
        </a:p>
      </dgm:t>
    </dgm:pt>
    <dgm:pt modelId="{8DD4912B-5DEE-459A-BECA-1E4583DD7E0D}" type="parTrans" cxnId="{22D223F0-9C7B-4BE0-9541-1844DACF62DC}">
      <dgm:prSet/>
      <dgm:spPr/>
      <dgm:t>
        <a:bodyPr/>
        <a:lstStyle/>
        <a:p>
          <a:endParaRPr lang="en-CA"/>
        </a:p>
      </dgm:t>
    </dgm:pt>
    <dgm:pt modelId="{20108588-4510-4612-A194-C8C5FBCE93F7}" type="sibTrans" cxnId="{22D223F0-9C7B-4BE0-9541-1844DACF62DC}">
      <dgm:prSet/>
      <dgm:spPr/>
      <dgm:t>
        <a:bodyPr/>
        <a:lstStyle/>
        <a:p>
          <a:endParaRPr lang="en-CA"/>
        </a:p>
      </dgm:t>
    </dgm:pt>
    <dgm:pt modelId="{A3E01891-19B5-4321-BCA0-2930505AD8C0}" type="pres">
      <dgm:prSet presAssocID="{FFE0307C-F485-4D37-AC03-82235C4521D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DC087-C944-4B6E-A458-24A63A9FFB9A}" type="pres">
      <dgm:prSet presAssocID="{AD602A9E-DD80-4FFD-84AB-A8689DB69DFC}" presName="circ1TxSh" presStyleLbl="vennNode1" presStyleIdx="0" presStyleCnt="1" custLinFactNeighborX="4960" custLinFactNeighborY="20590"/>
      <dgm:spPr/>
      <dgm:t>
        <a:bodyPr/>
        <a:lstStyle/>
        <a:p>
          <a:endParaRPr lang="en-US"/>
        </a:p>
      </dgm:t>
    </dgm:pt>
  </dgm:ptLst>
  <dgm:cxnLst>
    <dgm:cxn modelId="{22D223F0-9C7B-4BE0-9541-1844DACF62DC}" srcId="{FFE0307C-F485-4D37-AC03-82235C4521DE}" destId="{AD602A9E-DD80-4FFD-84AB-A8689DB69DFC}" srcOrd="0" destOrd="0" parTransId="{8DD4912B-5DEE-459A-BECA-1E4583DD7E0D}" sibTransId="{20108588-4510-4612-A194-C8C5FBCE93F7}"/>
    <dgm:cxn modelId="{8BB3706C-28AC-4C79-A5FD-D051ADA3DA55}" type="presOf" srcId="{FFE0307C-F485-4D37-AC03-82235C4521DE}" destId="{A3E01891-19B5-4321-BCA0-2930505AD8C0}" srcOrd="0" destOrd="0" presId="urn:microsoft.com/office/officeart/2005/8/layout/venn1"/>
    <dgm:cxn modelId="{FCD4ECA2-9C52-4F43-BAF0-C34A3CE447B0}" type="presOf" srcId="{AD602A9E-DD80-4FFD-84AB-A8689DB69DFC}" destId="{74BDC087-C944-4B6E-A458-24A63A9FFB9A}" srcOrd="0" destOrd="0" presId="urn:microsoft.com/office/officeart/2005/8/layout/venn1"/>
    <dgm:cxn modelId="{0081FDDA-B050-4811-B6CB-290EFD7E659E}" type="presParOf" srcId="{A3E01891-19B5-4321-BCA0-2930505AD8C0}" destId="{74BDC087-C944-4B6E-A458-24A63A9FFB9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FE0307C-F485-4D37-AC03-82235C4521D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D602A9E-DD80-4FFD-84AB-A8689DB69DFC}">
      <dgm:prSet custT="1"/>
      <dgm:spPr/>
      <dgm:t>
        <a:bodyPr/>
        <a:lstStyle/>
        <a:p>
          <a:pPr rtl="0"/>
          <a:r>
            <a:rPr lang="en-CA" sz="3600" dirty="0" smtClean="0"/>
            <a:t>Questions</a:t>
          </a:r>
          <a:endParaRPr lang="en-CA" sz="3600" dirty="0"/>
        </a:p>
      </dgm:t>
    </dgm:pt>
    <dgm:pt modelId="{8DD4912B-5DEE-459A-BECA-1E4583DD7E0D}" type="parTrans" cxnId="{22D223F0-9C7B-4BE0-9541-1844DACF62DC}">
      <dgm:prSet/>
      <dgm:spPr/>
      <dgm:t>
        <a:bodyPr/>
        <a:lstStyle/>
        <a:p>
          <a:endParaRPr lang="en-CA"/>
        </a:p>
      </dgm:t>
    </dgm:pt>
    <dgm:pt modelId="{20108588-4510-4612-A194-C8C5FBCE93F7}" type="sibTrans" cxnId="{22D223F0-9C7B-4BE0-9541-1844DACF62DC}">
      <dgm:prSet/>
      <dgm:spPr/>
      <dgm:t>
        <a:bodyPr/>
        <a:lstStyle/>
        <a:p>
          <a:endParaRPr lang="en-CA"/>
        </a:p>
      </dgm:t>
    </dgm:pt>
    <dgm:pt modelId="{A3E01891-19B5-4321-BCA0-2930505AD8C0}" type="pres">
      <dgm:prSet presAssocID="{FFE0307C-F485-4D37-AC03-82235C4521D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DC087-C944-4B6E-A458-24A63A9FFB9A}" type="pres">
      <dgm:prSet presAssocID="{AD602A9E-DD80-4FFD-84AB-A8689DB69DFC}" presName="circ1TxSh" presStyleLbl="vennNode1" presStyleIdx="0" presStyleCnt="1" custLinFactX="-45714" custLinFactNeighborX="-100000" custLinFactNeighborY="-17143"/>
      <dgm:spPr/>
      <dgm:t>
        <a:bodyPr/>
        <a:lstStyle/>
        <a:p>
          <a:endParaRPr lang="en-US"/>
        </a:p>
      </dgm:t>
    </dgm:pt>
  </dgm:ptLst>
  <dgm:cxnLst>
    <dgm:cxn modelId="{22D223F0-9C7B-4BE0-9541-1844DACF62DC}" srcId="{FFE0307C-F485-4D37-AC03-82235C4521DE}" destId="{AD602A9E-DD80-4FFD-84AB-A8689DB69DFC}" srcOrd="0" destOrd="0" parTransId="{8DD4912B-5DEE-459A-BECA-1E4583DD7E0D}" sibTransId="{20108588-4510-4612-A194-C8C5FBCE93F7}"/>
    <dgm:cxn modelId="{8994E2F9-B017-48B9-B2C5-71671B191983}" type="presOf" srcId="{AD602A9E-DD80-4FFD-84AB-A8689DB69DFC}" destId="{74BDC087-C944-4B6E-A458-24A63A9FFB9A}" srcOrd="0" destOrd="0" presId="urn:microsoft.com/office/officeart/2005/8/layout/venn1"/>
    <dgm:cxn modelId="{C1580499-AF9D-49B0-AFFC-B74CE210DAE8}" type="presOf" srcId="{FFE0307C-F485-4D37-AC03-82235C4521DE}" destId="{A3E01891-19B5-4321-BCA0-2930505AD8C0}" srcOrd="0" destOrd="0" presId="urn:microsoft.com/office/officeart/2005/8/layout/venn1"/>
    <dgm:cxn modelId="{398390BD-3825-4F48-A8C9-6BEDA65DAC73}" type="presParOf" srcId="{A3E01891-19B5-4321-BCA0-2930505AD8C0}" destId="{74BDC087-C944-4B6E-A458-24A63A9FFB9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687CB-2DF7-439E-87C0-1F1C7F9C60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DAA8D6-C715-4E3F-A005-AFE985C19FD1}">
      <dgm:prSet custT="1"/>
      <dgm:spPr/>
      <dgm:t>
        <a:bodyPr/>
        <a:lstStyle/>
        <a:p>
          <a:pPr rtl="0"/>
          <a:r>
            <a:rPr lang="en-CA" sz="2800" dirty="0" smtClean="0"/>
            <a:t>On-line fields with pick lists</a:t>
          </a:r>
          <a:endParaRPr lang="en-US" sz="2800" dirty="0"/>
        </a:p>
      </dgm:t>
    </dgm:pt>
    <dgm:pt modelId="{4E44BD44-8E60-4928-A00E-DABD143C3C82}" type="sibTrans" cxnId="{EE1A6AA5-27A3-4CD4-A4AB-18AEB662CFE1}">
      <dgm:prSet/>
      <dgm:spPr/>
      <dgm:t>
        <a:bodyPr/>
        <a:lstStyle/>
        <a:p>
          <a:endParaRPr lang="en-US"/>
        </a:p>
      </dgm:t>
    </dgm:pt>
    <dgm:pt modelId="{AF77F982-2D09-48E2-A40F-2A1DAD8E3DEC}" type="parTrans" cxnId="{EE1A6AA5-27A3-4CD4-A4AB-18AEB662CFE1}">
      <dgm:prSet/>
      <dgm:spPr/>
      <dgm:t>
        <a:bodyPr/>
        <a:lstStyle/>
        <a:p>
          <a:endParaRPr lang="en-US"/>
        </a:p>
      </dgm:t>
    </dgm:pt>
    <dgm:pt modelId="{766FE714-A34D-494F-891B-51CE1F7E6D94}" type="pres">
      <dgm:prSet presAssocID="{049687CB-2DF7-439E-87C0-1F1C7F9C60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62654-4DCA-41D4-8079-4C0886BE22A0}" type="pres">
      <dgm:prSet presAssocID="{25DAA8D6-C715-4E3F-A005-AFE985C19FD1}" presName="circ1TxSh" presStyleLbl="vennNode1" presStyleIdx="0" presStyleCnt="1" custLinFactNeighborX="23333" custLinFactNeighborY="13333"/>
      <dgm:spPr/>
      <dgm:t>
        <a:bodyPr/>
        <a:lstStyle/>
        <a:p>
          <a:endParaRPr lang="en-US"/>
        </a:p>
      </dgm:t>
    </dgm:pt>
  </dgm:ptLst>
  <dgm:cxnLst>
    <dgm:cxn modelId="{E8815A04-83BB-4F4E-BFC0-FAF3F7F4D342}" type="presOf" srcId="{25DAA8D6-C715-4E3F-A005-AFE985C19FD1}" destId="{6E862654-4DCA-41D4-8079-4C0886BE22A0}" srcOrd="0" destOrd="0" presId="urn:microsoft.com/office/officeart/2005/8/layout/venn1"/>
    <dgm:cxn modelId="{EE1A6AA5-27A3-4CD4-A4AB-18AEB662CFE1}" srcId="{049687CB-2DF7-439E-87C0-1F1C7F9C606F}" destId="{25DAA8D6-C715-4E3F-A005-AFE985C19FD1}" srcOrd="0" destOrd="0" parTransId="{AF77F982-2D09-48E2-A40F-2A1DAD8E3DEC}" sibTransId="{4E44BD44-8E60-4928-A00E-DABD143C3C82}"/>
    <dgm:cxn modelId="{69EA05BD-88BE-426A-AB9A-4555FD5C8770}" type="presOf" srcId="{049687CB-2DF7-439E-87C0-1F1C7F9C606F}" destId="{766FE714-A34D-494F-891B-51CE1F7E6D94}" srcOrd="0" destOrd="0" presId="urn:microsoft.com/office/officeart/2005/8/layout/venn1"/>
    <dgm:cxn modelId="{1A759B55-7DDD-4FEA-AC38-7AA9988B5112}" type="presParOf" srcId="{766FE714-A34D-494F-891B-51CE1F7E6D94}" destId="{6E862654-4DCA-41D4-8079-4C0886BE22A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9ADE13-577C-4E36-8803-42B58741ABC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11EF70A-1033-43DF-89DF-51073C382346}">
      <dgm:prSet/>
      <dgm:spPr/>
      <dgm:t>
        <a:bodyPr/>
        <a:lstStyle/>
        <a:p>
          <a:pPr rtl="0"/>
          <a:r>
            <a:rPr lang="en-CA" dirty="0" smtClean="0"/>
            <a:t>Recognize Cross listing and joint offerings</a:t>
          </a:r>
          <a:endParaRPr lang="en-CA" dirty="0"/>
        </a:p>
      </dgm:t>
    </dgm:pt>
    <dgm:pt modelId="{6E7D36DB-E549-400E-A73B-2C47F08F0DC3}" type="parTrans" cxnId="{E14E593A-AB3D-458B-A802-1F36E38D2E82}">
      <dgm:prSet/>
      <dgm:spPr/>
      <dgm:t>
        <a:bodyPr/>
        <a:lstStyle/>
        <a:p>
          <a:endParaRPr lang="en-CA"/>
        </a:p>
      </dgm:t>
    </dgm:pt>
    <dgm:pt modelId="{CE67FBA3-C46D-4CB2-AA33-F4F4D30C37B5}" type="sibTrans" cxnId="{E14E593A-AB3D-458B-A802-1F36E38D2E82}">
      <dgm:prSet/>
      <dgm:spPr/>
      <dgm:t>
        <a:bodyPr/>
        <a:lstStyle/>
        <a:p>
          <a:endParaRPr lang="en-CA"/>
        </a:p>
      </dgm:t>
    </dgm:pt>
    <dgm:pt modelId="{5C95775F-250B-4FAE-924E-202D5F9EFB60}" type="pres">
      <dgm:prSet presAssocID="{629ADE13-577C-4E36-8803-42B58741ABC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DDBF9-B78A-4D90-A03F-01DE7AB45A3F}" type="pres">
      <dgm:prSet presAssocID="{511EF70A-1033-43DF-89DF-51073C382346}" presName="circ1TxSh" presStyleLbl="vennNode1" presStyleIdx="0" presStyleCnt="1" custLinFactNeighborX="-11111" custLinFactNeighborY="-9410"/>
      <dgm:spPr/>
      <dgm:t>
        <a:bodyPr/>
        <a:lstStyle/>
        <a:p>
          <a:endParaRPr lang="en-US"/>
        </a:p>
      </dgm:t>
    </dgm:pt>
  </dgm:ptLst>
  <dgm:cxnLst>
    <dgm:cxn modelId="{45D53E29-7FB8-4A6D-B738-25C3A9F86037}" type="presOf" srcId="{629ADE13-577C-4E36-8803-42B58741ABCD}" destId="{5C95775F-250B-4FAE-924E-202D5F9EFB60}" srcOrd="0" destOrd="0" presId="urn:microsoft.com/office/officeart/2005/8/layout/venn1"/>
    <dgm:cxn modelId="{E14E593A-AB3D-458B-A802-1F36E38D2E82}" srcId="{629ADE13-577C-4E36-8803-42B58741ABCD}" destId="{511EF70A-1033-43DF-89DF-51073C382346}" srcOrd="0" destOrd="0" parTransId="{6E7D36DB-E549-400E-A73B-2C47F08F0DC3}" sibTransId="{CE67FBA3-C46D-4CB2-AA33-F4F4D30C37B5}"/>
    <dgm:cxn modelId="{2F36FCF1-FC23-46DF-BC4D-7F85A73E2B4D}" type="presOf" srcId="{511EF70A-1033-43DF-89DF-51073C382346}" destId="{8D7DDBF9-B78A-4D90-A03F-01DE7AB45A3F}" srcOrd="0" destOrd="0" presId="urn:microsoft.com/office/officeart/2005/8/layout/venn1"/>
    <dgm:cxn modelId="{7E2F3E6F-4637-490E-A4DA-933AA4791B44}" type="presParOf" srcId="{5C95775F-250B-4FAE-924E-202D5F9EFB60}" destId="{8D7DDBF9-B78A-4D90-A03F-01DE7AB45A3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9B46C1-38C5-4A4E-896C-51A56F4AC1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F45F3DF-C469-4CC8-85C9-E237D406BC56}">
      <dgm:prSet custT="1"/>
      <dgm:spPr/>
      <dgm:t>
        <a:bodyPr/>
        <a:lstStyle/>
        <a:p>
          <a:pPr rtl="0"/>
          <a:r>
            <a:rPr lang="en-CA" sz="1400" dirty="0" smtClean="0"/>
            <a:t>Identify multiple learning experiences  within a course</a:t>
          </a:r>
          <a:endParaRPr lang="en-CA" sz="1400" dirty="0"/>
        </a:p>
      </dgm:t>
    </dgm:pt>
    <dgm:pt modelId="{CD0C928B-2D2A-4765-816F-E7851230A0AC}" type="parTrans" cxnId="{226CE526-5BB6-42A4-BE7D-F6E9E3E544DA}">
      <dgm:prSet/>
      <dgm:spPr/>
      <dgm:t>
        <a:bodyPr/>
        <a:lstStyle/>
        <a:p>
          <a:endParaRPr lang="en-CA"/>
        </a:p>
      </dgm:t>
    </dgm:pt>
    <dgm:pt modelId="{14E47F33-083B-4422-BFA3-C06BA3911AFA}" type="sibTrans" cxnId="{226CE526-5BB6-42A4-BE7D-F6E9E3E544DA}">
      <dgm:prSet/>
      <dgm:spPr/>
      <dgm:t>
        <a:bodyPr/>
        <a:lstStyle/>
        <a:p>
          <a:endParaRPr lang="en-CA"/>
        </a:p>
      </dgm:t>
    </dgm:pt>
    <dgm:pt modelId="{B4E424C6-D8D0-43B0-ADF1-215E3F736FBB}" type="pres">
      <dgm:prSet presAssocID="{F29B46C1-38C5-4A4E-896C-51A56F4AC1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82E72-B971-4D5B-B37E-570B7EF1BBD9}" type="pres">
      <dgm:prSet presAssocID="{4F45F3DF-C469-4CC8-85C9-E237D406BC56}" presName="circ1TxSh" presStyleLbl="vennNode1" presStyleIdx="0" presStyleCnt="1" custScaleX="165055"/>
      <dgm:spPr/>
      <dgm:t>
        <a:bodyPr/>
        <a:lstStyle/>
        <a:p>
          <a:endParaRPr lang="en-CA"/>
        </a:p>
      </dgm:t>
    </dgm:pt>
  </dgm:ptLst>
  <dgm:cxnLst>
    <dgm:cxn modelId="{226CE526-5BB6-42A4-BE7D-F6E9E3E544DA}" srcId="{F29B46C1-38C5-4A4E-896C-51A56F4AC17B}" destId="{4F45F3DF-C469-4CC8-85C9-E237D406BC56}" srcOrd="0" destOrd="0" parTransId="{CD0C928B-2D2A-4765-816F-E7851230A0AC}" sibTransId="{14E47F33-083B-4422-BFA3-C06BA3911AFA}"/>
    <dgm:cxn modelId="{AC6FA735-12EA-47D7-86E0-45187EA31B03}" type="presOf" srcId="{4F45F3DF-C469-4CC8-85C9-E237D406BC56}" destId="{7C482E72-B971-4D5B-B37E-570B7EF1BBD9}" srcOrd="0" destOrd="0" presId="urn:microsoft.com/office/officeart/2005/8/layout/venn1"/>
    <dgm:cxn modelId="{DCD2DEF0-A79E-4027-9A4A-30F06CB13B1B}" type="presOf" srcId="{F29B46C1-38C5-4A4E-896C-51A56F4AC17B}" destId="{B4E424C6-D8D0-43B0-ADF1-215E3F736FBB}" srcOrd="0" destOrd="0" presId="urn:microsoft.com/office/officeart/2005/8/layout/venn1"/>
    <dgm:cxn modelId="{3200D94C-7EAF-4740-9CF6-F7128FDF059D}" type="presParOf" srcId="{B4E424C6-D8D0-43B0-ADF1-215E3F736FBB}" destId="{7C482E72-B971-4D5B-B37E-570B7EF1BBD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9B46C1-38C5-4A4E-896C-51A56F4AC1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F45F3DF-C469-4CC8-85C9-E237D406BC56}">
      <dgm:prSet custT="1"/>
      <dgm:spPr/>
      <dgm:t>
        <a:bodyPr/>
        <a:lstStyle/>
        <a:p>
          <a:pPr rtl="0"/>
          <a:r>
            <a:rPr lang="en-CA" sz="1400" dirty="0" smtClean="0"/>
            <a:t>Supports varied terms and timeframes</a:t>
          </a:r>
          <a:endParaRPr lang="en-CA" sz="1400" dirty="0"/>
        </a:p>
      </dgm:t>
    </dgm:pt>
    <dgm:pt modelId="{CD0C928B-2D2A-4765-816F-E7851230A0AC}" type="parTrans" cxnId="{226CE526-5BB6-42A4-BE7D-F6E9E3E544DA}">
      <dgm:prSet/>
      <dgm:spPr/>
      <dgm:t>
        <a:bodyPr/>
        <a:lstStyle/>
        <a:p>
          <a:endParaRPr lang="en-CA"/>
        </a:p>
      </dgm:t>
    </dgm:pt>
    <dgm:pt modelId="{14E47F33-083B-4422-BFA3-C06BA3911AFA}" type="sibTrans" cxnId="{226CE526-5BB6-42A4-BE7D-F6E9E3E544DA}">
      <dgm:prSet/>
      <dgm:spPr/>
      <dgm:t>
        <a:bodyPr/>
        <a:lstStyle/>
        <a:p>
          <a:endParaRPr lang="en-CA"/>
        </a:p>
      </dgm:t>
    </dgm:pt>
    <dgm:pt modelId="{B4E424C6-D8D0-43B0-ADF1-215E3F736FBB}" type="pres">
      <dgm:prSet presAssocID="{F29B46C1-38C5-4A4E-896C-51A56F4AC1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82E72-B971-4D5B-B37E-570B7EF1BBD9}" type="pres">
      <dgm:prSet presAssocID="{4F45F3DF-C469-4CC8-85C9-E237D406BC56}" presName="circ1TxSh" presStyleLbl="vennNode1" presStyleIdx="0" presStyleCnt="1" custScaleX="165055" custLinFactY="-81104" custLinFactNeighborX="-63525" custLinFactNeighborY="-100000"/>
      <dgm:spPr/>
      <dgm:t>
        <a:bodyPr/>
        <a:lstStyle/>
        <a:p>
          <a:endParaRPr lang="en-CA"/>
        </a:p>
      </dgm:t>
    </dgm:pt>
  </dgm:ptLst>
  <dgm:cxnLst>
    <dgm:cxn modelId="{226CE526-5BB6-42A4-BE7D-F6E9E3E544DA}" srcId="{F29B46C1-38C5-4A4E-896C-51A56F4AC17B}" destId="{4F45F3DF-C469-4CC8-85C9-E237D406BC56}" srcOrd="0" destOrd="0" parTransId="{CD0C928B-2D2A-4765-816F-E7851230A0AC}" sibTransId="{14E47F33-083B-4422-BFA3-C06BA3911AFA}"/>
    <dgm:cxn modelId="{1C41AD2F-A23E-4833-880D-FB32113FE924}" type="presOf" srcId="{4F45F3DF-C469-4CC8-85C9-E237D406BC56}" destId="{7C482E72-B971-4D5B-B37E-570B7EF1BBD9}" srcOrd="0" destOrd="0" presId="urn:microsoft.com/office/officeart/2005/8/layout/venn1"/>
    <dgm:cxn modelId="{8744EBEF-0305-40BC-9A73-AFC21F5E452F}" type="presOf" srcId="{F29B46C1-38C5-4A4E-896C-51A56F4AC17B}" destId="{B4E424C6-D8D0-43B0-ADF1-215E3F736FBB}" srcOrd="0" destOrd="0" presId="urn:microsoft.com/office/officeart/2005/8/layout/venn1"/>
    <dgm:cxn modelId="{1770CB46-21E7-45A6-8F52-47EF6EBDECA2}" type="presParOf" srcId="{B4E424C6-D8D0-43B0-ADF1-215E3F736FBB}" destId="{7C482E72-B971-4D5B-B37E-570B7EF1BBD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A2017B-EE2A-484F-B37D-1B5E470CEC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602F916-7A2C-43D0-A792-6E00B8D2CE5B}">
      <dgm:prSet custT="1"/>
      <dgm:spPr/>
      <dgm:t>
        <a:bodyPr/>
        <a:lstStyle/>
        <a:p>
          <a:pPr rtl="0"/>
          <a:r>
            <a:rPr lang="en-CA" sz="1400" dirty="0" smtClean="0"/>
            <a:t>Share and develop learning objectives criteria</a:t>
          </a:r>
          <a:endParaRPr lang="en-CA" sz="1400" dirty="0"/>
        </a:p>
      </dgm:t>
    </dgm:pt>
    <dgm:pt modelId="{56420813-6DE4-40CD-9D1E-7867975A9826}" type="parTrans" cxnId="{C6176E05-ACD4-4F1D-8F54-41E4D1A84EB2}">
      <dgm:prSet/>
      <dgm:spPr/>
      <dgm:t>
        <a:bodyPr/>
        <a:lstStyle/>
        <a:p>
          <a:endParaRPr lang="en-CA"/>
        </a:p>
      </dgm:t>
    </dgm:pt>
    <dgm:pt modelId="{194FF15F-D2C6-4718-AD0E-C6A73C5543CF}" type="sibTrans" cxnId="{C6176E05-ACD4-4F1D-8F54-41E4D1A84EB2}">
      <dgm:prSet/>
      <dgm:spPr/>
      <dgm:t>
        <a:bodyPr/>
        <a:lstStyle/>
        <a:p>
          <a:endParaRPr lang="en-CA"/>
        </a:p>
      </dgm:t>
    </dgm:pt>
    <dgm:pt modelId="{E50207A2-E657-45DA-A2BD-77D374548710}" type="pres">
      <dgm:prSet presAssocID="{8FA2017B-EE2A-484F-B37D-1B5E470CEC6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2D023-CACF-4670-ACA5-DD7B5C80D255}" type="pres">
      <dgm:prSet presAssocID="{B602F916-7A2C-43D0-A792-6E00B8D2CE5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6176E05-ACD4-4F1D-8F54-41E4D1A84EB2}" srcId="{8FA2017B-EE2A-484F-B37D-1B5E470CEC63}" destId="{B602F916-7A2C-43D0-A792-6E00B8D2CE5B}" srcOrd="0" destOrd="0" parTransId="{56420813-6DE4-40CD-9D1E-7867975A9826}" sibTransId="{194FF15F-D2C6-4718-AD0E-C6A73C5543CF}"/>
    <dgm:cxn modelId="{B254F546-C2EF-488E-A86A-D2F6E150E5DF}" type="presOf" srcId="{8FA2017B-EE2A-484F-B37D-1B5E470CEC63}" destId="{E50207A2-E657-45DA-A2BD-77D374548710}" srcOrd="0" destOrd="0" presId="urn:microsoft.com/office/officeart/2005/8/layout/venn1"/>
    <dgm:cxn modelId="{97270706-89BC-4EA7-AEC2-F85BA3A348C6}" type="presOf" srcId="{B602F916-7A2C-43D0-A792-6E00B8D2CE5B}" destId="{9AF2D023-CACF-4670-ACA5-DD7B5C80D255}" srcOrd="0" destOrd="0" presId="urn:microsoft.com/office/officeart/2005/8/layout/venn1"/>
    <dgm:cxn modelId="{E6B91561-7D5C-4FF6-83DA-E95B0F8E0AB1}" type="presParOf" srcId="{E50207A2-E657-45DA-A2BD-77D374548710}" destId="{9AF2D023-CACF-4670-ACA5-DD7B5C80D25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F1AC3E-498F-4D95-B9C8-DCFA6A7C9CF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C7FE25FD-3793-4BCD-A2B4-A2F1FBEFB848}">
      <dgm:prSet custT="1"/>
      <dgm:spPr/>
      <dgm:t>
        <a:bodyPr/>
        <a:lstStyle/>
        <a:p>
          <a:pPr rtl="0"/>
          <a:r>
            <a:rPr lang="en-CA" sz="1400" dirty="0" smtClean="0"/>
            <a:t>Attach external documents for further clarification of proposal</a:t>
          </a:r>
          <a:endParaRPr lang="en-CA" sz="1400" dirty="0"/>
        </a:p>
      </dgm:t>
    </dgm:pt>
    <dgm:pt modelId="{71B46583-874F-4277-9728-9BABD2F5EA5B}" type="parTrans" cxnId="{D62393F7-7887-48AC-B89F-F94EDE2F4174}">
      <dgm:prSet/>
      <dgm:spPr/>
      <dgm:t>
        <a:bodyPr/>
        <a:lstStyle/>
        <a:p>
          <a:endParaRPr lang="en-CA"/>
        </a:p>
      </dgm:t>
    </dgm:pt>
    <dgm:pt modelId="{764F8688-0C75-4A99-8A6D-1BDCDA9A1CB8}" type="sibTrans" cxnId="{D62393F7-7887-48AC-B89F-F94EDE2F4174}">
      <dgm:prSet/>
      <dgm:spPr/>
      <dgm:t>
        <a:bodyPr/>
        <a:lstStyle/>
        <a:p>
          <a:endParaRPr lang="en-CA"/>
        </a:p>
      </dgm:t>
    </dgm:pt>
    <dgm:pt modelId="{C34B3096-1728-4563-B753-29CE756FD67D}" type="pres">
      <dgm:prSet presAssocID="{E1F1AC3E-498F-4D95-B9C8-DCFA6A7C9C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654DC-726B-4425-9BDD-EFB7C86B83CE}" type="pres">
      <dgm:prSet presAssocID="{C7FE25FD-3793-4BCD-A2B4-A2F1FBEFB848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2B1B0CD8-DD3D-4F30-A503-81E11301E7EB}" type="presOf" srcId="{C7FE25FD-3793-4BCD-A2B4-A2F1FBEFB848}" destId="{715654DC-726B-4425-9BDD-EFB7C86B83CE}" srcOrd="0" destOrd="0" presId="urn:microsoft.com/office/officeart/2005/8/layout/venn1"/>
    <dgm:cxn modelId="{26A74E23-C756-4E9E-BB91-34564176D1BE}" type="presOf" srcId="{E1F1AC3E-498F-4D95-B9C8-DCFA6A7C9CFD}" destId="{C34B3096-1728-4563-B753-29CE756FD67D}" srcOrd="0" destOrd="0" presId="urn:microsoft.com/office/officeart/2005/8/layout/venn1"/>
    <dgm:cxn modelId="{D62393F7-7887-48AC-B89F-F94EDE2F4174}" srcId="{E1F1AC3E-498F-4D95-B9C8-DCFA6A7C9CFD}" destId="{C7FE25FD-3793-4BCD-A2B4-A2F1FBEFB848}" srcOrd="0" destOrd="0" parTransId="{71B46583-874F-4277-9728-9BABD2F5EA5B}" sibTransId="{764F8688-0C75-4A99-8A6D-1BDCDA9A1CB8}"/>
    <dgm:cxn modelId="{25467B7D-E39A-4DE2-9098-7647E420B1FA}" type="presParOf" srcId="{C34B3096-1728-4563-B753-29CE756FD67D}" destId="{715654DC-726B-4425-9BDD-EFB7C86B83C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10D789-309D-46D7-81CE-E1CC52748D7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392ED-0C4E-44D5-9907-0D0C6B15A1E2}">
      <dgm:prSet custT="1"/>
      <dgm:spPr/>
      <dgm:t>
        <a:bodyPr/>
        <a:lstStyle/>
        <a:p>
          <a:pPr rtl="0"/>
          <a:r>
            <a:rPr lang="en-CA" sz="1400" dirty="0" smtClean="0"/>
            <a:t>Add restrictions and requisite rules easily with data integrity </a:t>
          </a:r>
          <a:endParaRPr lang="en-US" sz="1400" dirty="0"/>
        </a:p>
      </dgm:t>
    </dgm:pt>
    <dgm:pt modelId="{9298DE27-8C33-4889-A530-16D495751EB9}" type="parTrans" cxnId="{A51A02A4-D82C-4062-BB10-B7718E2CE238}">
      <dgm:prSet/>
      <dgm:spPr/>
      <dgm:t>
        <a:bodyPr/>
        <a:lstStyle/>
        <a:p>
          <a:endParaRPr lang="en-US"/>
        </a:p>
      </dgm:t>
    </dgm:pt>
    <dgm:pt modelId="{89EC8CCA-BFF3-474E-A3D9-4E5E3A28D3D1}" type="sibTrans" cxnId="{A51A02A4-D82C-4062-BB10-B7718E2CE238}">
      <dgm:prSet/>
      <dgm:spPr/>
      <dgm:t>
        <a:bodyPr/>
        <a:lstStyle/>
        <a:p>
          <a:endParaRPr lang="en-US"/>
        </a:p>
      </dgm:t>
    </dgm:pt>
    <dgm:pt modelId="{E39C4229-19D2-456A-A0B5-8DFDE88FCAE0}" type="pres">
      <dgm:prSet presAssocID="{E510D789-309D-46D7-81CE-E1CC52748D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41B021E-0E10-4478-B670-C9438505E187}" type="pres">
      <dgm:prSet presAssocID="{70F392ED-0C4E-44D5-9907-0D0C6B15A1E2}" presName="circ1TxSh" presStyleLbl="vennNode1" presStyleIdx="0" presStyleCnt="1" custScaleX="127778" custLinFactNeighborX="55556"/>
      <dgm:spPr/>
      <dgm:t>
        <a:bodyPr/>
        <a:lstStyle/>
        <a:p>
          <a:endParaRPr lang="en-CA"/>
        </a:p>
      </dgm:t>
    </dgm:pt>
  </dgm:ptLst>
  <dgm:cxnLst>
    <dgm:cxn modelId="{CD76DC05-F26D-4AF5-A280-5E31927FBA89}" type="presOf" srcId="{70F392ED-0C4E-44D5-9907-0D0C6B15A1E2}" destId="{C41B021E-0E10-4478-B670-C9438505E187}" srcOrd="0" destOrd="0" presId="urn:microsoft.com/office/officeart/2005/8/layout/venn1"/>
    <dgm:cxn modelId="{A51A02A4-D82C-4062-BB10-B7718E2CE238}" srcId="{E510D789-309D-46D7-81CE-E1CC52748D7C}" destId="{70F392ED-0C4E-44D5-9907-0D0C6B15A1E2}" srcOrd="0" destOrd="0" parTransId="{9298DE27-8C33-4889-A530-16D495751EB9}" sibTransId="{89EC8CCA-BFF3-474E-A3D9-4E5E3A28D3D1}"/>
    <dgm:cxn modelId="{0C43426A-F6FD-40D4-9B9D-F02543AB96C7}" type="presOf" srcId="{E510D789-309D-46D7-81CE-E1CC52748D7C}" destId="{E39C4229-19D2-456A-A0B5-8DFDE88FCAE0}" srcOrd="0" destOrd="0" presId="urn:microsoft.com/office/officeart/2005/8/layout/venn1"/>
    <dgm:cxn modelId="{92266B4F-A96B-4168-AAD0-9553DBC9E07C}" type="presParOf" srcId="{E39C4229-19D2-456A-A0B5-8DFDE88FCAE0}" destId="{C41B021E-0E10-4478-B670-C9438505E18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39DD2-1523-457A-B08B-C195DEA69E2E}">
      <dsp:nvSpPr>
        <dsp:cNvPr id="0" name=""/>
        <dsp:cNvSpPr/>
      </dsp:nvSpPr>
      <dsp:spPr>
        <a:xfrm>
          <a:off x="0" y="0"/>
          <a:ext cx="2743199" cy="2362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Navigation Support</a:t>
          </a:r>
          <a:endParaRPr lang="en-US" sz="2400" kern="1200" dirty="0"/>
        </a:p>
      </dsp:txBody>
      <dsp:txXfrm>
        <a:off x="0" y="0"/>
        <a:ext cx="2743199" cy="236219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2B9759-5ECD-4F15-9F9D-007D751A30B8}">
      <dsp:nvSpPr>
        <dsp:cNvPr id="0" name=""/>
        <dsp:cNvSpPr/>
      </dsp:nvSpPr>
      <dsp:spPr>
        <a:xfrm>
          <a:off x="400615" y="0"/>
          <a:ext cx="2246769" cy="224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Organized structure to assist with proposal documentation flow</a:t>
          </a:r>
          <a:endParaRPr lang="en-US" sz="1800" kern="1200" dirty="0"/>
        </a:p>
      </dsp:txBody>
      <dsp:txXfrm>
        <a:off x="400615" y="0"/>
        <a:ext cx="2246769" cy="224676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62654-4DCA-41D4-8079-4C0886BE22A0}">
      <dsp:nvSpPr>
        <dsp:cNvPr id="0" name=""/>
        <dsp:cNvSpPr/>
      </dsp:nvSpPr>
      <dsp:spPr>
        <a:xfrm>
          <a:off x="152399" y="0"/>
          <a:ext cx="2286000" cy="2286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On-line fields with pick lists</a:t>
          </a:r>
          <a:endParaRPr lang="en-US" sz="2800" kern="1200" dirty="0"/>
        </a:p>
      </dsp:txBody>
      <dsp:txXfrm>
        <a:off x="152399" y="0"/>
        <a:ext cx="2286000" cy="2286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7DDBF9-B78A-4D90-A03F-01DE7AB45A3F}">
      <dsp:nvSpPr>
        <dsp:cNvPr id="0" name=""/>
        <dsp:cNvSpPr/>
      </dsp:nvSpPr>
      <dsp:spPr>
        <a:xfrm>
          <a:off x="0" y="0"/>
          <a:ext cx="1371600" cy="1371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Recognize Cross listing and joint offerings</a:t>
          </a:r>
          <a:endParaRPr lang="en-CA" sz="1500" kern="1200" dirty="0"/>
        </a:p>
      </dsp:txBody>
      <dsp:txXfrm>
        <a:off x="0" y="0"/>
        <a:ext cx="1371600" cy="1371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82E72-B971-4D5B-B37E-570B7EF1BBD9}">
      <dsp:nvSpPr>
        <dsp:cNvPr id="0" name=""/>
        <dsp:cNvSpPr/>
      </dsp:nvSpPr>
      <dsp:spPr>
        <a:xfrm>
          <a:off x="-85830" y="0"/>
          <a:ext cx="2152861" cy="13043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Identify multiple learning experiences  within a course</a:t>
          </a:r>
          <a:endParaRPr lang="en-CA" sz="1400" kern="1200" dirty="0"/>
        </a:p>
      </dsp:txBody>
      <dsp:txXfrm>
        <a:off x="-85830" y="0"/>
        <a:ext cx="2152861" cy="13043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82E72-B971-4D5B-B37E-570B7EF1BBD9}">
      <dsp:nvSpPr>
        <dsp:cNvPr id="0" name=""/>
        <dsp:cNvSpPr/>
      </dsp:nvSpPr>
      <dsp:spPr>
        <a:xfrm>
          <a:off x="-85830" y="0"/>
          <a:ext cx="2152861" cy="13043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Supports varied terms and timeframes</a:t>
          </a:r>
          <a:endParaRPr lang="en-CA" sz="1400" kern="1200" dirty="0"/>
        </a:p>
      </dsp:txBody>
      <dsp:txXfrm>
        <a:off x="-85830" y="0"/>
        <a:ext cx="2152861" cy="13043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470C6-1C6B-409B-ABBE-6AED95E2D0F9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0BD91-0E7E-4386-A422-15B25F1A7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195767-65D0-46F7-90B6-A267F62C734C}" type="datetimeFigureOut">
              <a:rPr lang="en-US"/>
              <a:pPr>
                <a:defRPr/>
              </a:pPr>
              <a:t>2/10/2010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191D83-E4BF-4F7A-A0FB-8006BD366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US" dirty="0" smtClean="0"/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Earl in workflow request to approve .  We use him in the later workflow slides and log in as</a:t>
            </a:r>
            <a:r>
              <a:rPr lang="en-US" baseline="0" dirty="0" smtClean="0"/>
              <a:t> him to approve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91D83-E4BF-4F7A-A0FB-8006BD3664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2875"/>
            <a:ext cx="8858250" cy="6500813"/>
          </a:xfrm>
          <a:prstGeom prst="roundRect">
            <a:avLst>
              <a:gd name="adj" fmla="val 244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62109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Kuali Student@UBC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4348" y="5143512"/>
            <a:ext cx="8229600" cy="868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new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3733800"/>
            <a:ext cx="2438400" cy="914400"/>
          </a:xfrm>
          <a:prstGeom prst="rect">
            <a:avLst/>
          </a:prstGeom>
        </p:spPr>
      </p:pic>
      <p:pic>
        <p:nvPicPr>
          <p:cNvPr id="9" name="Picture 8" descr="UBC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00400" y="3886200"/>
            <a:ext cx="1701480" cy="533400"/>
          </a:xfrm>
          <a:prstGeom prst="rect">
            <a:avLst/>
          </a:prstGeom>
        </p:spPr>
      </p:pic>
      <p:pic>
        <p:nvPicPr>
          <p:cNvPr id="11" name="Picture 10" descr="Kuali Student 1.bmp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71800" y="2286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Click to add presentation title, date, occasion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Click to add presentation title, date, occasion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Click to add presentation title, date, occasion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Click to add presentation title, date, occasion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Click to add presentation title, date, occasion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Click to add presentation title, date, occasion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228600"/>
            <a:ext cx="8858250" cy="1000125"/>
          </a:xfrm>
          <a:prstGeom prst="roundRect">
            <a:avLst>
              <a:gd name="adj" fmla="val 244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2875" y="1357313"/>
            <a:ext cx="8858250" cy="5357812"/>
          </a:xfrm>
          <a:prstGeom prst="roundRect">
            <a:avLst>
              <a:gd name="adj" fmla="val 244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28625" y="6072188"/>
            <a:ext cx="8286750" cy="15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5357813" y="6215063"/>
            <a:ext cx="3324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Click to add presentation title, date, occasion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3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FEC-7770-4C4F-A982-E9686CCD25A3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3D43-10DC-4827-A454-265B7A4E6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3289-ABAC-4040-8D02-4BEDC171C18C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96F2-9F7B-4FB5-B787-D20200D2C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Colors" Target="../diagrams/colors16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5.xml"/><Relationship Id="rId12" Type="http://schemas.openxmlformats.org/officeDocument/2006/relationships/diagramQuickStyle" Target="../diagrams/quickStyl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11" Type="http://schemas.openxmlformats.org/officeDocument/2006/relationships/diagramLayout" Target="../diagrams/layout16.xml"/><Relationship Id="rId5" Type="http://schemas.openxmlformats.org/officeDocument/2006/relationships/diagramData" Target="../diagrams/data15.xml"/><Relationship Id="rId15" Type="http://schemas.openxmlformats.org/officeDocument/2006/relationships/image" Target="../media/image20.png"/><Relationship Id="rId10" Type="http://schemas.openxmlformats.org/officeDocument/2006/relationships/diagramData" Target="../diagrams/data16.xml"/><Relationship Id="rId4" Type="http://schemas.openxmlformats.org/officeDocument/2006/relationships/image" Target="../media/image19.png"/><Relationship Id="rId9" Type="http://schemas.microsoft.com/office/2007/relationships/diagramDrawing" Target="../diagrams/drawing15.xml"/><Relationship Id="rId14" Type="http://schemas.microsoft.com/office/2007/relationships/diagramDrawing" Target="../diagrams/drawin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notesSlide" Target="../notesSlides/notesSlide25.xml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e-Strategy Open House, January 28 2010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 Student CDM Presentation</a:t>
            </a:r>
          </a:p>
        </p:txBody>
      </p:sp>
    </p:spTree>
  </p:cSld>
  <p:clrMapOvr>
    <a:masterClrMapping/>
  </p:clrMapOvr>
  <p:transition advClick="0" advTm="8156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Specific Proposal Information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5410199" cy="420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3657600" y="4495800"/>
            <a:ext cx="2971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934200" y="4419600"/>
          <a:ext cx="1981200" cy="130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eft Arrow 7"/>
          <p:cNvSpPr/>
          <p:nvPr/>
        </p:nvSpPr>
        <p:spPr>
          <a:xfrm>
            <a:off x="3429000" y="2286000"/>
            <a:ext cx="2514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6172200" y="2133600"/>
          <a:ext cx="1981200" cy="130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41" name="Straight Connector 40"/>
            <p:cNvCxnSpPr>
              <a:stCxn id="44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2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4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2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P spid="8" grpId="0" animBg="1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Document Learning Criteria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61026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5105400" y="4572000"/>
            <a:ext cx="1447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477000" y="4267200"/>
          <a:ext cx="2057400" cy="130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04797" y="6110288"/>
            <a:ext cx="7211127" cy="747712"/>
            <a:chOff x="304797" y="6110288"/>
            <a:chExt cx="7211127" cy="747712"/>
          </a:xfrm>
        </p:grpSpPr>
        <p:cxnSp>
          <p:nvCxnSpPr>
            <p:cNvPr id="23" name="Straight Connector 22"/>
            <p:cNvCxnSpPr>
              <a:stCxn id="26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Group 32"/>
            <p:cNvGrpSpPr/>
            <p:nvPr/>
          </p:nvGrpSpPr>
          <p:grpSpPr>
            <a:xfrm>
              <a:off x="304797" y="6110288"/>
              <a:ext cx="7211127" cy="747712"/>
              <a:chOff x="1329242" y="1643063"/>
              <a:chExt cx="6272425" cy="74771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44573" y="1928813"/>
                <a:ext cx="857094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6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4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External Documents 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5400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5105400" y="3581400"/>
            <a:ext cx="14386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629400" y="3124200"/>
          <a:ext cx="17526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82" name="Straight Connector 81"/>
            <p:cNvCxnSpPr>
              <a:stCxn id="85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3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95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4582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Restrictions and Rules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6200000">
            <a:off x="6138662" y="2700538"/>
            <a:ext cx="14386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19800" y="3962400"/>
          <a:ext cx="1752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83" name="Straight Connector 82"/>
            <p:cNvCxnSpPr>
              <a:stCxn id="86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4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96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4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Rules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7315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858000" y="4800600"/>
            <a:ext cx="2017753" cy="1295400"/>
            <a:chOff x="0" y="0"/>
            <a:chExt cx="2017753" cy="1295400"/>
          </a:xfrm>
        </p:grpSpPr>
        <p:sp>
          <p:nvSpPr>
            <p:cNvPr id="6" name="Oval 5"/>
            <p:cNvSpPr/>
            <p:nvPr/>
          </p:nvSpPr>
          <p:spPr>
            <a:xfrm>
              <a:off x="0" y="0"/>
              <a:ext cx="2017753" cy="1295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95493" y="189707"/>
              <a:ext cx="1426767" cy="915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kern="1200" dirty="0" smtClean="0"/>
                <a:t>Natural Language assists in understanding complex rules</a:t>
              </a:r>
              <a:endParaRPr lang="en-US" sz="1400" kern="1200" dirty="0"/>
            </a:p>
          </p:txBody>
        </p:sp>
      </p:grpSp>
      <p:sp>
        <p:nvSpPr>
          <p:cNvPr id="8" name="Left Arrow 7"/>
          <p:cNvSpPr/>
          <p:nvPr/>
        </p:nvSpPr>
        <p:spPr>
          <a:xfrm rot="6855179">
            <a:off x="1958191" y="3832911"/>
            <a:ext cx="127999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719229">
            <a:off x="5762073" y="5040283"/>
            <a:ext cx="1143000" cy="609600"/>
          </a:xfrm>
          <a:prstGeom prst="leftArrow">
            <a:avLst>
              <a:gd name="adj1" fmla="val 557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4724400"/>
            <a:ext cx="2017753" cy="1295400"/>
            <a:chOff x="0" y="0"/>
            <a:chExt cx="2017753" cy="1295400"/>
          </a:xfrm>
        </p:grpSpPr>
        <p:sp>
          <p:nvSpPr>
            <p:cNvPr id="11" name="Oval 10"/>
            <p:cNvSpPr/>
            <p:nvPr/>
          </p:nvSpPr>
          <p:spPr>
            <a:xfrm>
              <a:off x="0" y="0"/>
              <a:ext cx="2017753" cy="1295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95493" y="189707"/>
              <a:ext cx="1426767" cy="915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kern="1200" dirty="0" smtClean="0"/>
                <a:t>Support for complex restriction and requisite rules</a:t>
              </a:r>
              <a:endParaRPr lang="en-US" sz="1400" kern="12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74" name="Straight Connector 73"/>
            <p:cNvCxnSpPr>
              <a:stCxn id="77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5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87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2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Collaboration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50288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rot="1916457">
            <a:off x="4700541" y="3611014"/>
            <a:ext cx="14386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867400" y="3581400"/>
          <a:ext cx="2133600" cy="122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eft Arrow 7"/>
          <p:cNvSpPr/>
          <p:nvPr/>
        </p:nvSpPr>
        <p:spPr>
          <a:xfrm rot="19408113">
            <a:off x="4764508" y="4787913"/>
            <a:ext cx="14386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25" name="Straight Connector 24"/>
            <p:cNvCxnSpPr>
              <a:stCxn id="28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6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8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>
        <p:bldAsOne/>
      </p:bldGraphic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Automated Workflow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76771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 rot="5400000">
            <a:off x="5219700" y="3162300"/>
            <a:ext cx="160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29200" y="4343400"/>
            <a:ext cx="1828800" cy="1789569"/>
            <a:chOff x="400615" y="0"/>
            <a:chExt cx="2246769" cy="2246769"/>
          </a:xfrm>
        </p:grpSpPr>
        <p:sp>
          <p:nvSpPr>
            <p:cNvPr id="8" name="Oval 7"/>
            <p:cNvSpPr/>
            <p:nvPr/>
          </p:nvSpPr>
          <p:spPr>
            <a:xfrm>
              <a:off x="400615" y="0"/>
              <a:ext cx="2246769" cy="22467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729647" y="329031"/>
              <a:ext cx="1588705" cy="1588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800" kern="1200" dirty="0" smtClean="0"/>
                <a:t>Automatic routing based on organization workflow</a:t>
              </a:r>
              <a:endParaRPr lang="en-US" sz="1800" kern="1200" dirty="0"/>
            </a:p>
          </p:txBody>
        </p:sp>
      </p:grpSp>
      <p:sp>
        <p:nvSpPr>
          <p:cNvPr id="10" name="Left Arrow 9"/>
          <p:cNvSpPr/>
          <p:nvPr/>
        </p:nvSpPr>
        <p:spPr>
          <a:xfrm rot="12431947">
            <a:off x="1047460" y="4289917"/>
            <a:ext cx="4247888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705600" y="3581400"/>
            <a:ext cx="3810000" cy="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45" name="Straight Connector 44"/>
            <p:cNvCxnSpPr>
              <a:stCxn id="48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6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8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2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68055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Automated Workflow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191000" y="5029200"/>
            <a:ext cx="2819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6477000" y="4648200"/>
          <a:ext cx="2667000" cy="125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Left Arrow 9"/>
          <p:cNvSpPr/>
          <p:nvPr/>
        </p:nvSpPr>
        <p:spPr>
          <a:xfrm>
            <a:off x="3657600" y="2819400"/>
            <a:ext cx="3352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7086600" y="2590800"/>
          <a:ext cx="1524000" cy="117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42" name="Straight Connector 41"/>
            <p:cNvCxnSpPr>
              <a:stCxn id="45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3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5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>
        <p:bldAsOne/>
      </p:bldGraphic>
      <p:bldP spid="10" grpId="0" animBg="1"/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Workflow Routing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Once Fred chooses to submit his proposal workflow begins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Automatic routing to reviewers, approvers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Collaborators and approvers log in to system and see their actions and decisions</a:t>
            </a:r>
          </a:p>
          <a:p>
            <a:endParaRPr lang="en-CA" dirty="0" smtClean="0"/>
          </a:p>
          <a:p>
            <a:r>
              <a:rPr lang="en-CA" dirty="0" smtClean="0"/>
              <a:t>Our next step... Log in as Earl</a:t>
            </a:r>
            <a:endParaRPr lang="en-CA" dirty="0"/>
          </a:p>
        </p:txBody>
      </p:sp>
    </p:spTree>
  </p:cSld>
  <p:clrMapOvr>
    <a:masterClrMapping/>
  </p:clrMapOvr>
  <p:transition advTm="10000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- Earl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7562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rot="5400000">
            <a:off x="3771899" y="3848101"/>
            <a:ext cx="99060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362200" y="4572000"/>
          <a:ext cx="3276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Left Arrow 8"/>
          <p:cNvSpPr/>
          <p:nvPr/>
        </p:nvSpPr>
        <p:spPr>
          <a:xfrm rot="5400000">
            <a:off x="1333499" y="3848100"/>
            <a:ext cx="99060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838200" y="4876800"/>
          <a:ext cx="2057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41" name="Straight Connector 40"/>
            <p:cNvCxnSpPr>
              <a:stCxn id="44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2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4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1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P spid="9" grpId="0" animBg="1"/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48056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What is the UBC Community saying about Curriculum Development and Approval?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What is Kuali Student – Module One (CDM) offering to address 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KS CDM – a sneak peek 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 smtClean="0"/>
          </a:p>
        </p:txBody>
      </p:sp>
    </p:spTree>
  </p:cSld>
  <p:clrMapOvr>
    <a:masterClrMapping/>
  </p:clrMapOvr>
  <p:transition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Proposal Review and Actions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248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52600"/>
            <a:ext cx="2609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 rot="3273749">
            <a:off x="1960619" y="3288963"/>
            <a:ext cx="127999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057400" y="4343400"/>
          <a:ext cx="15240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Left Arrow 9"/>
          <p:cNvSpPr/>
          <p:nvPr/>
        </p:nvSpPr>
        <p:spPr>
          <a:xfrm rot="10800000">
            <a:off x="5029200" y="2362200"/>
            <a:ext cx="914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3733800" y="2209800"/>
          <a:ext cx="2286000" cy="117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3962400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eft Arrow 10"/>
          <p:cNvSpPr/>
          <p:nvPr/>
        </p:nvSpPr>
        <p:spPr>
          <a:xfrm rot="13223834">
            <a:off x="4394489" y="3533388"/>
            <a:ext cx="983591" cy="5195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44" name="Straight Connector 43"/>
            <p:cNvCxnSpPr>
              <a:stCxn id="47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5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7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9" grpId="0">
        <p:bldAsOne/>
      </p:bldGraphic>
      <p:bldGraphic spid="12" grpId="0">
        <p:bldAsOne/>
      </p:bldGraphic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Proposal Tracking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Fred reviews proposal periodically to see where proposal is in workflow cycle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Proposal status is updated automatically when collaborators or reviewers enter an action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Fred is able to see the action list at any time</a:t>
            </a:r>
            <a:endParaRPr lang="en-CA" dirty="0"/>
          </a:p>
        </p:txBody>
      </p:sp>
    </p:spTree>
  </p:cSld>
  <p:clrMapOvr>
    <a:masterClrMapping/>
  </p:clrMapOvr>
  <p:transition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Proposal Tracking - Fred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58821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5715000" y="3733800"/>
            <a:ext cx="127999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162800" y="3276600"/>
          <a:ext cx="14478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23" name="Straight Connector 22"/>
            <p:cNvCxnSpPr>
              <a:stCxn id="26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6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2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Proposal Tracking - Fred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086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 rot="3273749">
            <a:off x="3637019" y="4050962"/>
            <a:ext cx="127999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724400" y="4648200"/>
          <a:ext cx="3276600" cy="1055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23" name="Straight Connector 22"/>
            <p:cNvCxnSpPr>
              <a:stCxn id="26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6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r>
              <a:rPr lang="en-CA" dirty="0" smtClean="0"/>
              <a:t>What does KS-CDM Offer?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CA" sz="2000" dirty="0" smtClean="0"/>
              <a:t>Learning Environment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Supports new types of </a:t>
            </a:r>
            <a:r>
              <a:rPr lang="en-CA" sz="2000" b="1" dirty="0" smtClean="0"/>
              <a:t>learning experiences </a:t>
            </a:r>
            <a:r>
              <a:rPr lang="en-CA" sz="2000" dirty="0" smtClean="0"/>
              <a:t>(project based, experiential) reducing need for workarounds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Leads to fewer courses listed but not offered – reduce frustrations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CA" sz="2000" dirty="0" smtClean="0"/>
              <a:t>Organizations, People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Supports</a:t>
            </a:r>
            <a:r>
              <a:rPr lang="en-CA" sz="2000" b="1" dirty="0" smtClean="0"/>
              <a:t> automated collaboration and approvals </a:t>
            </a:r>
            <a:r>
              <a:rPr lang="en-CA" sz="2000" dirty="0" smtClean="0"/>
              <a:t>based on organization roles 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Support the </a:t>
            </a:r>
            <a:r>
              <a:rPr lang="en-CA" sz="2000" b="1" dirty="0" smtClean="0"/>
              <a:t>management and tracking of proposals </a:t>
            </a:r>
            <a:r>
              <a:rPr lang="en-CA" sz="2000" dirty="0" smtClean="0"/>
              <a:t>from inception to approval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Intuitive user interface without double entry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CA" sz="2000" dirty="0" smtClean="0"/>
              <a:t>Time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Allows flexible timeframes for courses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Opportunity to </a:t>
            </a:r>
            <a:r>
              <a:rPr lang="en-CA" sz="2000" b="1" dirty="0" smtClean="0"/>
              <a:t>drastically reduce time required </a:t>
            </a:r>
            <a:r>
              <a:rPr lang="en-CA" sz="2000" dirty="0" smtClean="0"/>
              <a:t>to approve courses</a:t>
            </a:r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ransition advTm="21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Kuali Student – CDM</a:t>
            </a:r>
            <a:endParaRPr lang="en-CA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685800" y="2743200"/>
          <a:ext cx="304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 rot="19574304">
            <a:off x="2865587" y="2201867"/>
            <a:ext cx="1928035" cy="1025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  <p:graphicFrame>
        <p:nvGraphicFramePr>
          <p:cNvPr id="13" name="Content Placeholder 10"/>
          <p:cNvGraphicFramePr>
            <a:graphicFrameLocks/>
          </p:cNvGraphicFramePr>
          <p:nvPr/>
        </p:nvGraphicFramePr>
        <p:xfrm>
          <a:off x="5410200" y="3276600"/>
          <a:ext cx="3124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ontent Placeholder 11"/>
          <p:cNvSpPr txBox="1">
            <a:spLocks/>
          </p:cNvSpPr>
          <p:nvPr/>
        </p:nvSpPr>
        <p:spPr bwMode="auto">
          <a:xfrm rot="12895320">
            <a:off x="4765897" y="2219287"/>
            <a:ext cx="1953041" cy="1025525"/>
          </a:xfrm>
          <a:prstGeom prst="leftArrow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Content Placeholder 10"/>
          <p:cNvGraphicFramePr>
            <a:graphicFrameLocks/>
          </p:cNvGraphicFramePr>
          <p:nvPr/>
        </p:nvGraphicFramePr>
        <p:xfrm>
          <a:off x="990600" y="3276600"/>
          <a:ext cx="3124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r>
              <a:rPr lang="en-CA" dirty="0" smtClean="0"/>
              <a:t>What is the UBC Community saying?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sz="2400" b="1" dirty="0" smtClean="0"/>
              <a:t>Learning Environment</a:t>
            </a:r>
          </a:p>
          <a:p>
            <a:pPr lvl="1">
              <a:spcBef>
                <a:spcPts val="600"/>
              </a:spcBef>
            </a:pPr>
            <a:r>
              <a:rPr lang="en-CA" sz="2200" dirty="0" smtClean="0"/>
              <a:t>SIS doesn’t support non-credit courses / experiential learning</a:t>
            </a:r>
          </a:p>
          <a:p>
            <a:pPr lvl="1">
              <a:spcBef>
                <a:spcPts val="600"/>
              </a:spcBef>
            </a:pPr>
            <a:r>
              <a:rPr lang="en-CA" sz="2200" dirty="0" smtClean="0"/>
              <a:t>Forced to use workarounds (special topics, directed studies)</a:t>
            </a:r>
          </a:p>
          <a:p>
            <a:pPr lvl="1">
              <a:spcBef>
                <a:spcPts val="600"/>
              </a:spcBef>
            </a:pPr>
            <a:r>
              <a:rPr lang="en-CA" sz="2200" dirty="0" smtClean="0"/>
              <a:t>Students and faculty frustrated by courses listed but not offered</a:t>
            </a:r>
          </a:p>
          <a:p>
            <a:pPr>
              <a:spcBef>
                <a:spcPts val="600"/>
              </a:spcBef>
            </a:pPr>
            <a:r>
              <a:rPr lang="en-CA" sz="2400" b="1" dirty="0" smtClean="0"/>
              <a:t>Organizations, People</a:t>
            </a:r>
          </a:p>
          <a:p>
            <a:pPr lvl="1">
              <a:spcBef>
                <a:spcPts val="600"/>
              </a:spcBef>
            </a:pPr>
            <a:r>
              <a:rPr lang="en-CA" sz="2200" dirty="0" smtClean="0"/>
              <a:t>Limited understanding of collaborators, approvers and workflow</a:t>
            </a:r>
          </a:p>
          <a:p>
            <a:pPr lvl="1">
              <a:spcBef>
                <a:spcPts val="600"/>
              </a:spcBef>
            </a:pPr>
            <a:r>
              <a:rPr lang="en-CA" sz="2200" dirty="0" smtClean="0"/>
              <a:t>Paper based process is time consuming, difficult and error-prone</a:t>
            </a:r>
          </a:p>
          <a:p>
            <a:pPr>
              <a:spcBef>
                <a:spcPts val="600"/>
              </a:spcBef>
            </a:pPr>
            <a:r>
              <a:rPr lang="en-CA" sz="2400" b="1" dirty="0" smtClean="0"/>
              <a:t>Time</a:t>
            </a:r>
          </a:p>
          <a:p>
            <a:pPr lvl="1">
              <a:spcBef>
                <a:spcPts val="600"/>
              </a:spcBef>
            </a:pPr>
            <a:r>
              <a:rPr lang="en-CA" sz="2200" dirty="0" smtClean="0"/>
              <a:t>No support for flexible timeframes for courses</a:t>
            </a:r>
          </a:p>
          <a:p>
            <a:pPr lvl="1">
              <a:spcBef>
                <a:spcPts val="600"/>
              </a:spcBef>
            </a:pPr>
            <a:r>
              <a:rPr lang="en-CA" sz="2200" dirty="0" smtClean="0"/>
              <a:t>No ability to track proposal progress over time</a:t>
            </a:r>
          </a:p>
          <a:p>
            <a:pPr lvl="1">
              <a:spcBef>
                <a:spcPts val="600"/>
              </a:spcBef>
            </a:pPr>
            <a:r>
              <a:rPr lang="en-CA" sz="2200" dirty="0" smtClean="0"/>
              <a:t>Time required for approval is unacceptable</a:t>
            </a:r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ransition advClick="0" advTm="22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r>
              <a:rPr lang="en-CA" dirty="0" smtClean="0"/>
              <a:t>What does KS-CDM Offer?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sz="2000" b="1" dirty="0" smtClean="0"/>
              <a:t>Learning Environment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Supports non-credit courses and new types of learning experiences (project based, experiential) reducing need for workarounds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Leads to fewer courses listed but not offered – reduce frustrations</a:t>
            </a:r>
          </a:p>
          <a:p>
            <a:pPr>
              <a:spcBef>
                <a:spcPts val="600"/>
              </a:spcBef>
            </a:pPr>
            <a:r>
              <a:rPr lang="en-CA" sz="2000" b="1" dirty="0" smtClean="0"/>
              <a:t>Organizations, People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Supports automated collaboration and approvals based on organization roles 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Support the management &amp; tracking of proposals from inception to approval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Intuitive user interface without double entry</a:t>
            </a:r>
          </a:p>
          <a:p>
            <a:pPr>
              <a:spcBef>
                <a:spcPts val="600"/>
              </a:spcBef>
            </a:pPr>
            <a:r>
              <a:rPr lang="en-CA" sz="2000" b="1" dirty="0" smtClean="0"/>
              <a:t>Time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Allows flexible timeframes for courses</a:t>
            </a:r>
          </a:p>
          <a:p>
            <a:pPr lvl="1">
              <a:spcBef>
                <a:spcPts val="600"/>
              </a:spcBef>
            </a:pPr>
            <a:r>
              <a:rPr lang="en-CA" sz="2000" dirty="0" smtClean="0"/>
              <a:t>Opportunity to drastically reduce time required to approve courses</a:t>
            </a:r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>
              <a:spcBef>
                <a:spcPts val="600"/>
              </a:spcBef>
            </a:pPr>
            <a:endParaRPr lang="en-CA" sz="2400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ransition advTm="22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KS-CDM Peek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Current slides are based on an early release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Kuali Reference University (KRU) is used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You will notice that colours and text do not reflect UBC environment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CA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b="1" dirty="0" smtClean="0"/>
              <a:t>Our focus as the implementation team....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tailor product to specific UBC functionality and branding </a:t>
            </a:r>
            <a:endParaRPr lang="en-US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ransition advTm="1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Kuali Student CDM Screen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6781800" cy="39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5334000" y="1981200"/>
          <a:ext cx="2743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286000"/>
            <a:ext cx="248998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>
            <a:off x="2057400" y="2743200"/>
            <a:ext cx="3124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10" name="Straight Connector 9"/>
            <p:cNvCxnSpPr>
              <a:stCxn id="12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32"/>
            <p:cNvGrpSpPr/>
            <p:nvPr/>
          </p:nvGrpSpPr>
          <p:grpSpPr>
            <a:xfrm>
              <a:off x="304797" y="6110288"/>
              <a:ext cx="7304269" cy="747712"/>
              <a:chOff x="1329242" y="1643063"/>
              <a:chExt cx="6353442" cy="74771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22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1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2">
        <p:bldAsOne/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21205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2286000" y="3276600"/>
            <a:ext cx="1828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038600" y="2438400"/>
          <a:ext cx="304800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Starting a New Proposal</a:t>
            </a:r>
            <a:endParaRPr lang="en-CA" dirty="0"/>
          </a:p>
        </p:txBody>
      </p:sp>
      <p:grpSp>
        <p:nvGrpSpPr>
          <p:cNvPr id="40" name="Group 39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41" name="Straight Connector 40"/>
            <p:cNvCxnSpPr>
              <a:stCxn id="44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2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4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Entering Proposal Information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4008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5181600" y="4038600"/>
            <a:ext cx="838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943600" y="2819400"/>
          <a:ext cx="2438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39" name="Straight Connector 38"/>
            <p:cNvCxnSpPr>
              <a:stCxn id="42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0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2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Cross Listing Support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6029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 rot="1347215">
            <a:off x="5609693" y="3602734"/>
            <a:ext cx="1828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467600" y="3733800"/>
          <a:ext cx="13716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eft Arrow 7"/>
          <p:cNvSpPr/>
          <p:nvPr/>
        </p:nvSpPr>
        <p:spPr>
          <a:xfrm rot="20519912">
            <a:off x="5535835" y="4687268"/>
            <a:ext cx="1828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04797" y="6110288"/>
            <a:ext cx="7949979" cy="747712"/>
            <a:chOff x="304797" y="6110288"/>
            <a:chExt cx="7304269" cy="747712"/>
          </a:xfrm>
        </p:grpSpPr>
        <p:cxnSp>
          <p:nvCxnSpPr>
            <p:cNvPr id="42" name="Straight Connector 41"/>
            <p:cNvCxnSpPr>
              <a:stCxn id="45" idx="7"/>
            </p:cNvCxnSpPr>
            <p:nvPr/>
          </p:nvCxnSpPr>
          <p:spPr>
            <a:xfrm rot="16200000" flipH="1">
              <a:off x="4697026" y="3554027"/>
              <a:ext cx="40988" cy="51953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3" name="Group 32"/>
            <p:cNvGrpSpPr/>
            <p:nvPr/>
          </p:nvGrpSpPr>
          <p:grpSpPr>
            <a:xfrm>
              <a:off x="304797" y="6110288"/>
              <a:ext cx="7304268" cy="747712"/>
              <a:chOff x="1329242" y="1643063"/>
              <a:chExt cx="6353442" cy="74771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286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786063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786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929188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43625" y="1643063"/>
                <a:ext cx="142875" cy="14287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29242" y="1928813"/>
                <a:ext cx="1847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380351" y="1928813"/>
                <a:ext cx="97994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Department 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643438" y="1928813"/>
                <a:ext cx="938212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Faculty</a:t>
                </a:r>
                <a:endParaRPr lang="en-US" sz="1200" dirty="0">
                  <a:latin typeface="+mn-lt"/>
                </a:endParaRPr>
              </a:p>
              <a:p>
                <a:pPr algn="ctr"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95179" y="1928813"/>
                <a:ext cx="61119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Senate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663556" y="1928813"/>
                <a:ext cx="101912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Course Catalogue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447925" y="1933575"/>
                <a:ext cx="74962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latin typeface="+mn-lt"/>
                  </a:rPr>
                  <a:t>Proposer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55" name="Rectangle 79"/>
              <p:cNvSpPr>
                <a:spLocks noChangeArrowheads="1"/>
              </p:cNvSpPr>
              <p:nvPr/>
            </p:nvSpPr>
            <p:spPr bwMode="auto">
              <a:xfrm>
                <a:off x="6342063" y="1922463"/>
                <a:ext cx="1606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advTm="12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P spid="8" grpId="0" animBg="1"/>
    </p:bldLst>
  </p:timing>
</p:sld>
</file>

<file path=ppt/theme/theme1.xml><?xml version="1.0" encoding="utf-8"?>
<a:theme xmlns:a="http://schemas.openxmlformats.org/drawingml/2006/main" name="Kuali Stude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Kuali Student</Template>
  <TotalTime>2548</TotalTime>
  <Words>740</Words>
  <Application>Microsoft Office PowerPoint</Application>
  <PresentationFormat>On-screen Show (4:3)</PresentationFormat>
  <Paragraphs>228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Kuali Student</vt:lpstr>
      <vt:lpstr>Custom Design</vt:lpstr>
      <vt:lpstr>1_Custom Design</vt:lpstr>
      <vt:lpstr>Kuali Student CDM Presentation</vt:lpstr>
      <vt:lpstr>Agenda</vt:lpstr>
      <vt:lpstr>What is the UBC Community saying?</vt:lpstr>
      <vt:lpstr>What does KS-CDM Offer?</vt:lpstr>
      <vt:lpstr>KS-CDM Peek </vt:lpstr>
      <vt:lpstr>Main Kuali Student CDM Screen</vt:lpstr>
      <vt:lpstr>Starting a New Proposal</vt:lpstr>
      <vt:lpstr>Entering Proposal Information</vt:lpstr>
      <vt:lpstr>Cross Listing Support</vt:lpstr>
      <vt:lpstr>Specific Proposal Information</vt:lpstr>
      <vt:lpstr>Document Learning Criteria</vt:lpstr>
      <vt:lpstr>External Documents </vt:lpstr>
      <vt:lpstr>Course Restrictions and Rules </vt:lpstr>
      <vt:lpstr>Course Rules</vt:lpstr>
      <vt:lpstr>Collaboration</vt:lpstr>
      <vt:lpstr>Automated Workflow</vt:lpstr>
      <vt:lpstr>Automated Workflow</vt:lpstr>
      <vt:lpstr>Workflow Routing </vt:lpstr>
      <vt:lpstr>Workflow - Earl</vt:lpstr>
      <vt:lpstr>Proposal Review and Actions</vt:lpstr>
      <vt:lpstr>Proposal Tracking</vt:lpstr>
      <vt:lpstr>Proposal Tracking - Fred</vt:lpstr>
      <vt:lpstr>Proposal Tracking - Fred</vt:lpstr>
      <vt:lpstr>What does KS-CDM Offer?</vt:lpstr>
      <vt:lpstr>Kuali Student – CDM</vt:lpstr>
    </vt:vector>
  </TitlesOfParts>
  <Company>UBC Enrolment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Kuali Student at UBC</dc:title>
  <dc:creator>Enrolment Services</dc:creator>
  <cp:lastModifiedBy>Chantal Moore</cp:lastModifiedBy>
  <cp:revision>278</cp:revision>
  <dcterms:created xsi:type="dcterms:W3CDTF">2009-03-29T22:07:41Z</dcterms:created>
  <dcterms:modified xsi:type="dcterms:W3CDTF">2010-02-11T01:03:19Z</dcterms:modified>
</cp:coreProperties>
</file>